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8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6" r:id="rId11"/>
    <p:sldId id="276" r:id="rId12"/>
    <p:sldId id="277" r:id="rId13"/>
    <p:sldId id="278" r:id="rId14"/>
    <p:sldId id="279" r:id="rId15"/>
    <p:sldId id="285" r:id="rId16"/>
    <p:sldId id="280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879D2-A02C-4333-A343-8F12E734CE35}" v="356" dt="2019-01-12T16:15:26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bons" userId="55dcfdfba1bc63f8" providerId="LiveId" clId="{289879D2-A02C-4333-A343-8F12E734CE35}"/>
    <pc:docChg chg="addSld modSld">
      <pc:chgData name="David Gibbons" userId="55dcfdfba1bc63f8" providerId="LiveId" clId="{289879D2-A02C-4333-A343-8F12E734CE35}" dt="2019-01-12T16:15:26.919" v="32"/>
      <pc:docMkLst>
        <pc:docMk/>
      </pc:docMkLst>
      <pc:sldChg chg="addSp modSp modAnim">
        <pc:chgData name="David Gibbons" userId="55dcfdfba1bc63f8" providerId="LiveId" clId="{289879D2-A02C-4333-A343-8F12E734CE35}" dt="2019-01-12T16:13:33.587" v="21" actId="1038"/>
        <pc:sldMkLst>
          <pc:docMk/>
          <pc:sldMk cId="4208670303" sldId="266"/>
        </pc:sldMkLst>
        <pc:picChg chg="add mod">
          <ac:chgData name="David Gibbons" userId="55dcfdfba1bc63f8" providerId="LiveId" clId="{289879D2-A02C-4333-A343-8F12E734CE35}" dt="2019-01-12T16:13:33.587" v="21" actId="1038"/>
          <ac:picMkLst>
            <pc:docMk/>
            <pc:sldMk cId="4208670303" sldId="266"/>
            <ac:picMk id="6" creationId="{5068E503-0BCD-4501-A943-C39026BE3782}"/>
          </ac:picMkLst>
        </pc:picChg>
      </pc:sldChg>
      <pc:sldChg chg="modAnim">
        <pc:chgData name="David Gibbons" userId="55dcfdfba1bc63f8" providerId="LiveId" clId="{289879D2-A02C-4333-A343-8F12E734CE35}" dt="2019-01-12T16:14:20.934" v="22"/>
        <pc:sldMkLst>
          <pc:docMk/>
          <pc:sldMk cId="76225793" sldId="274"/>
        </pc:sldMkLst>
      </pc:sldChg>
      <pc:sldChg chg="modAnim">
        <pc:chgData name="David Gibbons" userId="55dcfdfba1bc63f8" providerId="LiveId" clId="{289879D2-A02C-4333-A343-8F12E734CE35}" dt="2019-01-12T16:14:34.465" v="23"/>
        <pc:sldMkLst>
          <pc:docMk/>
          <pc:sldMk cId="3590564071" sldId="275"/>
        </pc:sldMkLst>
      </pc:sldChg>
      <pc:sldChg chg="modAnim">
        <pc:chgData name="David Gibbons" userId="55dcfdfba1bc63f8" providerId="LiveId" clId="{289879D2-A02C-4333-A343-8F12E734CE35}" dt="2019-01-12T16:14:40.974" v="24"/>
        <pc:sldMkLst>
          <pc:docMk/>
          <pc:sldMk cId="1961495361" sldId="276"/>
        </pc:sldMkLst>
      </pc:sldChg>
      <pc:sldChg chg="modAnim">
        <pc:chgData name="David Gibbons" userId="55dcfdfba1bc63f8" providerId="LiveId" clId="{289879D2-A02C-4333-A343-8F12E734CE35}" dt="2019-01-12T16:14:46.599" v="25"/>
        <pc:sldMkLst>
          <pc:docMk/>
          <pc:sldMk cId="2809129075" sldId="277"/>
        </pc:sldMkLst>
      </pc:sldChg>
      <pc:sldChg chg="modAnim">
        <pc:chgData name="David Gibbons" userId="55dcfdfba1bc63f8" providerId="LiveId" clId="{289879D2-A02C-4333-A343-8F12E734CE35}" dt="2019-01-12T16:14:52.413" v="26"/>
        <pc:sldMkLst>
          <pc:docMk/>
          <pc:sldMk cId="464185492" sldId="278"/>
        </pc:sldMkLst>
      </pc:sldChg>
      <pc:sldChg chg="modAnim">
        <pc:chgData name="David Gibbons" userId="55dcfdfba1bc63f8" providerId="LiveId" clId="{289879D2-A02C-4333-A343-8F12E734CE35}" dt="2019-01-12T16:14:58.348" v="27"/>
        <pc:sldMkLst>
          <pc:docMk/>
          <pc:sldMk cId="1457409579" sldId="279"/>
        </pc:sldMkLst>
      </pc:sldChg>
      <pc:sldChg chg="modAnim">
        <pc:chgData name="David Gibbons" userId="55dcfdfba1bc63f8" providerId="LiveId" clId="{289879D2-A02C-4333-A343-8F12E734CE35}" dt="2019-01-12T16:15:06.235" v="28"/>
        <pc:sldMkLst>
          <pc:docMk/>
          <pc:sldMk cId="3594993786" sldId="280"/>
        </pc:sldMkLst>
      </pc:sldChg>
      <pc:sldChg chg="modAnim">
        <pc:chgData name="David Gibbons" userId="55dcfdfba1bc63f8" providerId="LiveId" clId="{289879D2-A02C-4333-A343-8F12E734CE35}" dt="2019-01-12T16:15:11.307" v="29"/>
        <pc:sldMkLst>
          <pc:docMk/>
          <pc:sldMk cId="180135965" sldId="281"/>
        </pc:sldMkLst>
      </pc:sldChg>
      <pc:sldChg chg="modAnim">
        <pc:chgData name="David Gibbons" userId="55dcfdfba1bc63f8" providerId="LiveId" clId="{289879D2-A02C-4333-A343-8F12E734CE35}" dt="2019-01-12T16:15:16.217" v="30"/>
        <pc:sldMkLst>
          <pc:docMk/>
          <pc:sldMk cId="600661438" sldId="282"/>
        </pc:sldMkLst>
      </pc:sldChg>
      <pc:sldChg chg="modAnim">
        <pc:chgData name="David Gibbons" userId="55dcfdfba1bc63f8" providerId="LiveId" clId="{289879D2-A02C-4333-A343-8F12E734CE35}" dt="2019-01-12T16:15:21.587" v="31"/>
        <pc:sldMkLst>
          <pc:docMk/>
          <pc:sldMk cId="4121865762" sldId="283"/>
        </pc:sldMkLst>
      </pc:sldChg>
      <pc:sldChg chg="modAnim">
        <pc:chgData name="David Gibbons" userId="55dcfdfba1bc63f8" providerId="LiveId" clId="{289879D2-A02C-4333-A343-8F12E734CE35}" dt="2019-01-12T16:15:26.919" v="32"/>
        <pc:sldMkLst>
          <pc:docMk/>
          <pc:sldMk cId="934295341" sldId="284"/>
        </pc:sldMkLst>
      </pc:sldChg>
      <pc:sldChg chg="add">
        <pc:chgData name="David Gibbons" userId="55dcfdfba1bc63f8" providerId="LiveId" clId="{289879D2-A02C-4333-A343-8F12E734CE35}" dt="2019-01-12T16:11:50.481" v="0"/>
        <pc:sldMkLst>
          <pc:docMk/>
          <pc:sldMk cId="163018139" sldId="287"/>
        </pc:sldMkLst>
      </pc:sldChg>
    </pc:docChg>
  </pc:docChgLst>
  <pc:docChgLst>
    <pc:chgData name="David Gibbons" userId="55dcfdfba1bc63f8" providerId="LiveId" clId="{39921577-761D-4ACE-B4BC-024FAC7BAE02}"/>
    <pc:docChg chg="undo custSel mod addSld delSld modSld sldOrd">
      <pc:chgData name="David Gibbons" userId="55dcfdfba1bc63f8" providerId="LiveId" clId="{39921577-761D-4ACE-B4BC-024FAC7BAE02}" dt="2019-01-09T17:41:35.084" v="3653" actId="1076"/>
      <pc:docMkLst>
        <pc:docMk/>
      </pc:docMkLst>
      <pc:sldChg chg="addSp modSp modAnim">
        <pc:chgData name="David Gibbons" userId="55dcfdfba1bc63f8" providerId="LiveId" clId="{39921577-761D-4ACE-B4BC-024FAC7BAE02}" dt="2019-01-09T16:12:16.733" v="3511"/>
        <pc:sldMkLst>
          <pc:docMk/>
          <pc:sldMk cId="4208670303" sldId="266"/>
        </pc:sldMkLst>
        <pc:spChg chg="mod">
          <ac:chgData name="David Gibbons" userId="55dcfdfba1bc63f8" providerId="LiveId" clId="{39921577-761D-4ACE-B4BC-024FAC7BAE02}" dt="2019-01-08T10:29:53.031" v="48" actId="1076"/>
          <ac:spMkLst>
            <pc:docMk/>
            <pc:sldMk cId="4208670303" sldId="266"/>
            <ac:spMk id="2" creationId="{061736B7-60DB-4319-81AD-55CB56749197}"/>
          </ac:spMkLst>
        </pc:spChg>
        <pc:spChg chg="add mod">
          <ac:chgData name="David Gibbons" userId="55dcfdfba1bc63f8" providerId="LiveId" clId="{39921577-761D-4ACE-B4BC-024FAC7BAE02}" dt="2019-01-08T10:33:47.132" v="72" actId="1076"/>
          <ac:spMkLst>
            <pc:docMk/>
            <pc:sldMk cId="4208670303" sldId="266"/>
            <ac:spMk id="3" creationId="{6BA0F8C4-68F8-495D-B6FE-3E7B0D6662B3}"/>
          </ac:spMkLst>
        </pc:spChg>
        <pc:spChg chg="add mod">
          <ac:chgData name="David Gibbons" userId="55dcfdfba1bc63f8" providerId="LiveId" clId="{39921577-761D-4ACE-B4BC-024FAC7BAE02}" dt="2019-01-09T16:12:12.062" v="3510" actId="1076"/>
          <ac:spMkLst>
            <pc:docMk/>
            <pc:sldMk cId="4208670303" sldId="266"/>
            <ac:spMk id="4" creationId="{5CF56547-671B-46F0-85CA-633716DE06C5}"/>
          </ac:spMkLst>
        </pc:spChg>
        <pc:picChg chg="add mod">
          <ac:chgData name="David Gibbons" userId="55dcfdfba1bc63f8" providerId="LiveId" clId="{39921577-761D-4ACE-B4BC-024FAC7BAE02}" dt="2019-01-08T10:33:36.573" v="71" actId="1076"/>
          <ac:picMkLst>
            <pc:docMk/>
            <pc:sldMk cId="4208670303" sldId="266"/>
            <ac:picMk id="1026" creationId="{F708317F-918A-4775-920A-61A8EC1CDE9B}"/>
          </ac:picMkLst>
        </pc:picChg>
        <pc:picChg chg="add mod">
          <ac:chgData name="David Gibbons" userId="55dcfdfba1bc63f8" providerId="LiveId" clId="{39921577-761D-4ACE-B4BC-024FAC7BAE02}" dt="2019-01-08T10:35:38.771" v="76" actId="1076"/>
          <ac:picMkLst>
            <pc:docMk/>
            <pc:sldMk cId="4208670303" sldId="266"/>
            <ac:picMk id="1028" creationId="{4FD74BB6-2FC5-4060-88A9-D7CDD9222F85}"/>
          </ac:picMkLst>
        </pc:picChg>
      </pc:sldChg>
      <pc:sldChg chg="delSp modSp delAnim">
        <pc:chgData name="David Gibbons" userId="55dcfdfba1bc63f8" providerId="LiveId" clId="{39921577-761D-4ACE-B4BC-024FAC7BAE02}" dt="2019-01-08T10:41:46.568" v="83" actId="478"/>
        <pc:sldMkLst>
          <pc:docMk/>
          <pc:sldMk cId="909804842" sldId="269"/>
        </pc:sldMkLst>
        <pc:spChg chg="del mod">
          <ac:chgData name="David Gibbons" userId="55dcfdfba1bc63f8" providerId="LiveId" clId="{39921577-761D-4ACE-B4BC-024FAC7BAE02}" dt="2019-01-08T10:28:49.059" v="5" actId="478"/>
          <ac:spMkLst>
            <pc:docMk/>
            <pc:sldMk cId="909804842" sldId="269"/>
            <ac:spMk id="19" creationId="{12AAFFF1-7267-414A-85AF-834F3DB286C9}"/>
          </ac:spMkLst>
        </pc:spChg>
        <pc:spChg chg="mod">
          <ac:chgData name="David Gibbons" userId="55dcfdfba1bc63f8" providerId="LiveId" clId="{39921577-761D-4ACE-B4BC-024FAC7BAE02}" dt="2019-01-08T10:28:59.880" v="6" actId="1076"/>
          <ac:spMkLst>
            <pc:docMk/>
            <pc:sldMk cId="909804842" sldId="269"/>
            <ac:spMk id="20" creationId="{DA6ED53E-B76B-4F6A-962B-91547EF034DA}"/>
          </ac:spMkLst>
        </pc:spChg>
        <pc:spChg chg="del">
          <ac:chgData name="David Gibbons" userId="55dcfdfba1bc63f8" providerId="LiveId" clId="{39921577-761D-4ACE-B4BC-024FAC7BAE02}" dt="2019-01-08T10:28:35.224" v="2" actId="478"/>
          <ac:spMkLst>
            <pc:docMk/>
            <pc:sldMk cId="909804842" sldId="269"/>
            <ac:spMk id="21" creationId="{65295226-EE37-42DE-B913-C3E45A3259FC}"/>
          </ac:spMkLst>
        </pc:spChg>
        <pc:spChg chg="del">
          <ac:chgData name="David Gibbons" userId="55dcfdfba1bc63f8" providerId="LiveId" clId="{39921577-761D-4ACE-B4BC-024FAC7BAE02}" dt="2019-01-08T10:41:43.160" v="82" actId="478"/>
          <ac:spMkLst>
            <pc:docMk/>
            <pc:sldMk cId="909804842" sldId="269"/>
            <ac:spMk id="22" creationId="{5329480E-4813-4F86-8E62-A79CFFEC8EAA}"/>
          </ac:spMkLst>
        </pc:spChg>
        <pc:spChg chg="del">
          <ac:chgData name="David Gibbons" userId="55dcfdfba1bc63f8" providerId="LiveId" clId="{39921577-761D-4ACE-B4BC-024FAC7BAE02}" dt="2019-01-08T10:41:46.568" v="83" actId="478"/>
          <ac:spMkLst>
            <pc:docMk/>
            <pc:sldMk cId="909804842" sldId="269"/>
            <ac:spMk id="26" creationId="{9AA20445-C5BE-4A5C-9CF8-D8F7D380573E}"/>
          </ac:spMkLst>
        </pc:spChg>
      </pc:sldChg>
      <pc:sldChg chg="addSp delSp modSp ord delAnim modAnim">
        <pc:chgData name="David Gibbons" userId="55dcfdfba1bc63f8" providerId="LiveId" clId="{39921577-761D-4ACE-B4BC-024FAC7BAE02}" dt="2019-01-08T11:26:44.236" v="360"/>
        <pc:sldMkLst>
          <pc:docMk/>
          <pc:sldMk cId="854567187" sldId="270"/>
        </pc:sldMkLst>
        <pc:spChg chg="del">
          <ac:chgData name="David Gibbons" userId="55dcfdfba1bc63f8" providerId="LiveId" clId="{39921577-761D-4ACE-B4BC-024FAC7BAE02}" dt="2019-01-08T10:31:49.644" v="66" actId="478"/>
          <ac:spMkLst>
            <pc:docMk/>
            <pc:sldMk cId="854567187" sldId="270"/>
            <ac:spMk id="2" creationId="{8EEB1A5E-5DD6-4E34-AD92-81EFB3BC8039}"/>
          </ac:spMkLst>
        </pc:spChg>
        <pc:spChg chg="mod">
          <ac:chgData name="David Gibbons" userId="55dcfdfba1bc63f8" providerId="LiveId" clId="{39921577-761D-4ACE-B4BC-024FAC7BAE02}" dt="2019-01-08T10:44:24.987" v="97" actId="1076"/>
          <ac:spMkLst>
            <pc:docMk/>
            <pc:sldMk cId="854567187" sldId="270"/>
            <ac:spMk id="3" creationId="{0E1D1571-F5C4-42AF-8DD2-47B08DE67043}"/>
          </ac:spMkLst>
        </pc:spChg>
        <pc:spChg chg="del">
          <ac:chgData name="David Gibbons" userId="55dcfdfba1bc63f8" providerId="LiveId" clId="{39921577-761D-4ACE-B4BC-024FAC7BAE02}" dt="2019-01-08T10:31:52.164" v="67" actId="478"/>
          <ac:spMkLst>
            <pc:docMk/>
            <pc:sldMk cId="854567187" sldId="270"/>
            <ac:spMk id="4" creationId="{ECDAFCF9-93E5-4183-9ED3-B39CE9486B48}"/>
          </ac:spMkLst>
        </pc:spChg>
        <pc:spChg chg="del">
          <ac:chgData name="David Gibbons" userId="55dcfdfba1bc63f8" providerId="LiveId" clId="{39921577-761D-4ACE-B4BC-024FAC7BAE02}" dt="2019-01-08T10:31:45.954" v="65" actId="478"/>
          <ac:spMkLst>
            <pc:docMk/>
            <pc:sldMk cId="854567187" sldId="270"/>
            <ac:spMk id="5" creationId="{BF53CF57-35DA-4D33-9F8E-8C8D1F82567D}"/>
          </ac:spMkLst>
        </pc:spChg>
        <pc:spChg chg="add del mod">
          <ac:chgData name="David Gibbons" userId="55dcfdfba1bc63f8" providerId="LiveId" clId="{39921577-761D-4ACE-B4BC-024FAC7BAE02}" dt="2019-01-08T10:44:43.999" v="102"/>
          <ac:spMkLst>
            <pc:docMk/>
            <pc:sldMk cId="854567187" sldId="270"/>
            <ac:spMk id="6" creationId="{F930626D-60A6-41FB-99E9-150D3D4F807F}"/>
          </ac:spMkLst>
        </pc:spChg>
        <pc:spChg chg="add del mod">
          <ac:chgData name="David Gibbons" userId="55dcfdfba1bc63f8" providerId="LiveId" clId="{39921577-761D-4ACE-B4BC-024FAC7BAE02}" dt="2019-01-08T10:44:43.995" v="100" actId="478"/>
          <ac:spMkLst>
            <pc:docMk/>
            <pc:sldMk cId="854567187" sldId="270"/>
            <ac:spMk id="7" creationId="{387CC786-BF45-47B0-B105-B8B43D285829}"/>
          </ac:spMkLst>
        </pc:spChg>
        <pc:spChg chg="add mod">
          <ac:chgData name="David Gibbons" userId="55dcfdfba1bc63f8" providerId="LiveId" clId="{39921577-761D-4ACE-B4BC-024FAC7BAE02}" dt="2019-01-08T10:51:55.533" v="171" actId="1076"/>
          <ac:spMkLst>
            <pc:docMk/>
            <pc:sldMk cId="854567187" sldId="270"/>
            <ac:spMk id="8" creationId="{30A00169-2721-42DB-9147-057DF5999D00}"/>
          </ac:spMkLst>
        </pc:spChg>
        <pc:spChg chg="add mod">
          <ac:chgData name="David Gibbons" userId="55dcfdfba1bc63f8" providerId="LiveId" clId="{39921577-761D-4ACE-B4BC-024FAC7BAE02}" dt="2019-01-08T10:53:25.588" v="184" actId="1076"/>
          <ac:spMkLst>
            <pc:docMk/>
            <pc:sldMk cId="854567187" sldId="270"/>
            <ac:spMk id="9" creationId="{C2532083-EA5E-41C7-B361-CE75F9794C31}"/>
          </ac:spMkLst>
        </pc:spChg>
        <pc:spChg chg="add mod">
          <ac:chgData name="David Gibbons" userId="55dcfdfba1bc63f8" providerId="LiveId" clId="{39921577-761D-4ACE-B4BC-024FAC7BAE02}" dt="2019-01-08T11:01:13.035" v="190" actId="1076"/>
          <ac:spMkLst>
            <pc:docMk/>
            <pc:sldMk cId="854567187" sldId="270"/>
            <ac:spMk id="10" creationId="{8640FBF8-F0E7-40F7-91CB-DC8DF27BA74D}"/>
          </ac:spMkLst>
        </pc:spChg>
        <pc:spChg chg="add mod">
          <ac:chgData name="David Gibbons" userId="55dcfdfba1bc63f8" providerId="LiveId" clId="{39921577-761D-4ACE-B4BC-024FAC7BAE02}" dt="2019-01-08T11:01:13.035" v="190" actId="1076"/>
          <ac:spMkLst>
            <pc:docMk/>
            <pc:sldMk cId="854567187" sldId="270"/>
            <ac:spMk id="11" creationId="{D4248FCA-AE0F-47F7-9EBB-8FD527218A7A}"/>
          </ac:spMkLst>
        </pc:spChg>
        <pc:spChg chg="add mod">
          <ac:chgData name="David Gibbons" userId="55dcfdfba1bc63f8" providerId="LiveId" clId="{39921577-761D-4ACE-B4BC-024FAC7BAE02}" dt="2019-01-08T11:01:13.035" v="190" actId="1076"/>
          <ac:spMkLst>
            <pc:docMk/>
            <pc:sldMk cId="854567187" sldId="270"/>
            <ac:spMk id="12" creationId="{1E4E60FD-D975-43B4-BB94-1399A8DF910A}"/>
          </ac:spMkLst>
        </pc:spChg>
        <pc:spChg chg="add mod">
          <ac:chgData name="David Gibbons" userId="55dcfdfba1bc63f8" providerId="LiveId" clId="{39921577-761D-4ACE-B4BC-024FAC7BAE02}" dt="2019-01-08T11:01:21.235" v="191" actId="1076"/>
          <ac:spMkLst>
            <pc:docMk/>
            <pc:sldMk cId="854567187" sldId="270"/>
            <ac:spMk id="13" creationId="{E1F45599-2B20-43EE-BF39-AEED21F23235}"/>
          </ac:spMkLst>
        </pc:spChg>
        <pc:spChg chg="add del mod">
          <ac:chgData name="David Gibbons" userId="55dcfdfba1bc63f8" providerId="LiveId" clId="{39921577-761D-4ACE-B4BC-024FAC7BAE02}" dt="2019-01-08T10:50:08.534" v="154" actId="478"/>
          <ac:spMkLst>
            <pc:docMk/>
            <pc:sldMk cId="854567187" sldId="270"/>
            <ac:spMk id="17" creationId="{20442341-FA62-47C3-B902-43CC59184B7C}"/>
          </ac:spMkLst>
        </pc:spChg>
        <pc:spChg chg="add mod">
          <ac:chgData name="David Gibbons" userId="55dcfdfba1bc63f8" providerId="LiveId" clId="{39921577-761D-4ACE-B4BC-024FAC7BAE02}" dt="2019-01-08T10:53:10.510" v="182" actId="6549"/>
          <ac:spMkLst>
            <pc:docMk/>
            <pc:sldMk cId="854567187" sldId="270"/>
            <ac:spMk id="18" creationId="{D2F8C9E8-895C-4086-9059-EC7FE901C988}"/>
          </ac:spMkLst>
        </pc:spChg>
        <pc:spChg chg="add mod">
          <ac:chgData name="David Gibbons" userId="55dcfdfba1bc63f8" providerId="LiveId" clId="{39921577-761D-4ACE-B4BC-024FAC7BAE02}" dt="2019-01-08T10:52:26.870" v="175" actId="14100"/>
          <ac:spMkLst>
            <pc:docMk/>
            <pc:sldMk cId="854567187" sldId="270"/>
            <ac:spMk id="19" creationId="{39AD4F5D-B420-432F-AB12-71672172EAF3}"/>
          </ac:spMkLst>
        </pc:spChg>
        <pc:spChg chg="add mod">
          <ac:chgData name="David Gibbons" userId="55dcfdfba1bc63f8" providerId="LiveId" clId="{39921577-761D-4ACE-B4BC-024FAC7BAE02}" dt="2019-01-08T11:01:13.035" v="190" actId="1076"/>
          <ac:spMkLst>
            <pc:docMk/>
            <pc:sldMk cId="854567187" sldId="270"/>
            <ac:spMk id="22" creationId="{F81231F7-1C23-46C1-9F7A-C0194BE314FF}"/>
          </ac:spMkLst>
        </pc:spChg>
        <pc:spChg chg="add mod">
          <ac:chgData name="David Gibbons" userId="55dcfdfba1bc63f8" providerId="LiveId" clId="{39921577-761D-4ACE-B4BC-024FAC7BAE02}" dt="2019-01-08T11:01:13.035" v="190" actId="1076"/>
          <ac:spMkLst>
            <pc:docMk/>
            <pc:sldMk cId="854567187" sldId="270"/>
            <ac:spMk id="23" creationId="{5998156B-BBD5-44E1-A856-561B928CEA46}"/>
          </ac:spMkLst>
        </pc:spChg>
        <pc:spChg chg="add mod">
          <ac:chgData name="David Gibbons" userId="55dcfdfba1bc63f8" providerId="LiveId" clId="{39921577-761D-4ACE-B4BC-024FAC7BAE02}" dt="2019-01-08T11:01:13.035" v="190" actId="1076"/>
          <ac:spMkLst>
            <pc:docMk/>
            <pc:sldMk cId="854567187" sldId="270"/>
            <ac:spMk id="24" creationId="{A6BFD81A-2E21-4F7E-ACAF-9E94FF1497A6}"/>
          </ac:spMkLst>
        </pc:spChg>
        <pc:spChg chg="add mod">
          <ac:chgData name="David Gibbons" userId="55dcfdfba1bc63f8" providerId="LiveId" clId="{39921577-761D-4ACE-B4BC-024FAC7BAE02}" dt="2019-01-08T11:01:13.035" v="190" actId="1076"/>
          <ac:spMkLst>
            <pc:docMk/>
            <pc:sldMk cId="854567187" sldId="270"/>
            <ac:spMk id="25" creationId="{63BFCD5D-C3B5-4512-BC92-A02C832640EC}"/>
          </ac:spMkLst>
        </pc:spChg>
        <pc:spChg chg="add mod">
          <ac:chgData name="David Gibbons" userId="55dcfdfba1bc63f8" providerId="LiveId" clId="{39921577-761D-4ACE-B4BC-024FAC7BAE02}" dt="2019-01-08T11:01:55.303" v="199" actId="1076"/>
          <ac:spMkLst>
            <pc:docMk/>
            <pc:sldMk cId="854567187" sldId="270"/>
            <ac:spMk id="30" creationId="{55ED251B-D4DB-4A53-B1C0-0335B6D34C1F}"/>
          </ac:spMkLst>
        </pc:spChg>
        <pc:cxnChg chg="add del mod">
          <ac:chgData name="David Gibbons" userId="55dcfdfba1bc63f8" providerId="LiveId" clId="{39921577-761D-4ACE-B4BC-024FAC7BAE02}" dt="2019-01-08T10:50:11.564" v="155" actId="478"/>
          <ac:cxnSpMkLst>
            <pc:docMk/>
            <pc:sldMk cId="854567187" sldId="270"/>
            <ac:cxnSpMk id="15" creationId="{00DC0A35-94F4-450C-92CD-558A5289E382}"/>
          </ac:cxnSpMkLst>
        </pc:cxnChg>
        <pc:cxnChg chg="add mod">
          <ac:chgData name="David Gibbons" userId="55dcfdfba1bc63f8" providerId="LiveId" clId="{39921577-761D-4ACE-B4BC-024FAC7BAE02}" dt="2019-01-08T11:01:13.035" v="190" actId="1076"/>
          <ac:cxnSpMkLst>
            <pc:docMk/>
            <pc:sldMk cId="854567187" sldId="270"/>
            <ac:cxnSpMk id="21" creationId="{A50A9C86-A7D0-45E0-9BF1-C3852101FF29}"/>
          </ac:cxnSpMkLst>
        </pc:cxnChg>
        <pc:cxnChg chg="add mod">
          <ac:chgData name="David Gibbons" userId="55dcfdfba1bc63f8" providerId="LiveId" clId="{39921577-761D-4ACE-B4BC-024FAC7BAE02}" dt="2019-01-08T11:02:03.313" v="200" actId="14100"/>
          <ac:cxnSpMkLst>
            <pc:docMk/>
            <pc:sldMk cId="854567187" sldId="270"/>
            <ac:cxnSpMk id="27" creationId="{51FC17C5-DD43-4662-9D2C-F31A53770965}"/>
          </ac:cxnSpMkLst>
        </pc:cxnChg>
        <pc:cxnChg chg="add mod">
          <ac:chgData name="David Gibbons" userId="55dcfdfba1bc63f8" providerId="LiveId" clId="{39921577-761D-4ACE-B4BC-024FAC7BAE02}" dt="2019-01-08T11:02:28.013" v="202" actId="208"/>
          <ac:cxnSpMkLst>
            <pc:docMk/>
            <pc:sldMk cId="854567187" sldId="270"/>
            <ac:cxnSpMk id="33" creationId="{7F8E6A95-21FE-4CE9-B62C-600053E77BE3}"/>
          </ac:cxnSpMkLst>
        </pc:cxnChg>
      </pc:sldChg>
      <pc:sldChg chg="addSp delSp modSp add mod setBg modAnim">
        <pc:chgData name="David Gibbons" userId="55dcfdfba1bc63f8" providerId="LiveId" clId="{39921577-761D-4ACE-B4BC-024FAC7BAE02}" dt="2019-01-08T11:22:32.046" v="329" actId="1076"/>
        <pc:sldMkLst>
          <pc:docMk/>
          <pc:sldMk cId="397772082" sldId="271"/>
        </pc:sldMkLst>
        <pc:spChg chg="mod ord">
          <ac:chgData name="David Gibbons" userId="55dcfdfba1bc63f8" providerId="LiveId" clId="{39921577-761D-4ACE-B4BC-024FAC7BAE02}" dt="2019-01-08T11:19:09.911" v="240" actId="26606"/>
          <ac:spMkLst>
            <pc:docMk/>
            <pc:sldMk cId="397772082" sldId="271"/>
            <ac:spMk id="3" creationId="{0E1D1571-F5C4-42AF-8DD2-47B08DE67043}"/>
          </ac:spMkLst>
        </pc:spChg>
        <pc:spChg chg="del mod">
          <ac:chgData name="David Gibbons" userId="55dcfdfba1bc63f8" providerId="LiveId" clId="{39921577-761D-4ACE-B4BC-024FAC7BAE02}" dt="2019-01-08T11:03:32.018" v="207" actId="478"/>
          <ac:spMkLst>
            <pc:docMk/>
            <pc:sldMk cId="397772082" sldId="271"/>
            <ac:spMk id="8" creationId="{30A00169-2721-42DB-9147-057DF5999D00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9" creationId="{C2532083-EA5E-41C7-B361-CE75F9794C31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10" creationId="{8640FBF8-F0E7-40F7-91CB-DC8DF27BA74D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11" creationId="{D4248FCA-AE0F-47F7-9EBB-8FD527218A7A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12" creationId="{1E4E60FD-D975-43B4-BB94-1399A8DF910A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13" creationId="{E1F45599-2B20-43EE-BF39-AEED21F23235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18" creationId="{D2F8C9E8-895C-4086-9059-EC7FE901C988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19" creationId="{39AD4F5D-B420-432F-AB12-71672172EAF3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22" creationId="{F81231F7-1C23-46C1-9F7A-C0194BE314FF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23" creationId="{5998156B-BBD5-44E1-A856-561B928CEA46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24" creationId="{A6BFD81A-2E21-4F7E-ACAF-9E94FF1497A6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25" creationId="{63BFCD5D-C3B5-4512-BC92-A02C832640EC}"/>
          </ac:spMkLst>
        </pc:spChg>
        <pc:spChg chg="del">
          <ac:chgData name="David Gibbons" userId="55dcfdfba1bc63f8" providerId="LiveId" clId="{39921577-761D-4ACE-B4BC-024FAC7BAE02}" dt="2019-01-08T11:03:24.639" v="204" actId="478"/>
          <ac:spMkLst>
            <pc:docMk/>
            <pc:sldMk cId="397772082" sldId="271"/>
            <ac:spMk id="30" creationId="{55ED251B-D4DB-4A53-B1C0-0335B6D34C1F}"/>
          </ac:spMkLst>
        </pc:spChg>
        <pc:spChg chg="add del">
          <ac:chgData name="David Gibbons" userId="55dcfdfba1bc63f8" providerId="LiveId" clId="{39921577-761D-4ACE-B4BC-024FAC7BAE02}" dt="2019-01-08T11:19:09.911" v="240" actId="26606"/>
          <ac:spMkLst>
            <pc:docMk/>
            <pc:sldMk cId="397772082" sldId="271"/>
            <ac:spMk id="71" creationId="{8735A508-2662-409F-B5A3-AEA22CE92AD9}"/>
          </ac:spMkLst>
        </pc:spChg>
        <pc:spChg chg="add del">
          <ac:chgData name="David Gibbons" userId="55dcfdfba1bc63f8" providerId="LiveId" clId="{39921577-761D-4ACE-B4BC-024FAC7BAE02}" dt="2019-01-08T11:19:09.911" v="240" actId="26606"/>
          <ac:spMkLst>
            <pc:docMk/>
            <pc:sldMk cId="397772082" sldId="271"/>
            <ac:spMk id="73" creationId="{CB8B592B-E5AA-4055-8CB3-6AEDB35AD4E5}"/>
          </ac:spMkLst>
        </pc:spChg>
        <pc:grpChg chg="add del">
          <ac:chgData name="David Gibbons" userId="55dcfdfba1bc63f8" providerId="LiveId" clId="{39921577-761D-4ACE-B4BC-024FAC7BAE02}" dt="2019-01-08T11:19:09.911" v="240" actId="26606"/>
          <ac:grpSpMkLst>
            <pc:docMk/>
            <pc:sldMk cId="397772082" sldId="271"/>
            <ac:grpSpMk id="75" creationId="{6E8443E6-406A-4E9D-BBDF-18D82C7E570C}"/>
          </ac:grpSpMkLst>
        </pc:grpChg>
        <pc:picChg chg="add mod modCrop">
          <ac:chgData name="David Gibbons" userId="55dcfdfba1bc63f8" providerId="LiveId" clId="{39921577-761D-4ACE-B4BC-024FAC7BAE02}" dt="2019-01-08T11:22:32.046" v="329" actId="1076"/>
          <ac:picMkLst>
            <pc:docMk/>
            <pc:sldMk cId="397772082" sldId="271"/>
            <ac:picMk id="2050" creationId="{9EA31AA7-FEFA-43A7-AFD7-DCA980988955}"/>
          </ac:picMkLst>
        </pc:picChg>
        <pc:cxnChg chg="del">
          <ac:chgData name="David Gibbons" userId="55dcfdfba1bc63f8" providerId="LiveId" clId="{39921577-761D-4ACE-B4BC-024FAC7BAE02}" dt="2019-01-08T11:03:24.639" v="204" actId="478"/>
          <ac:cxnSpMkLst>
            <pc:docMk/>
            <pc:sldMk cId="397772082" sldId="271"/>
            <ac:cxnSpMk id="21" creationId="{A50A9C86-A7D0-45E0-9BF1-C3852101FF29}"/>
          </ac:cxnSpMkLst>
        </pc:cxnChg>
        <pc:cxnChg chg="del mod">
          <ac:chgData name="David Gibbons" userId="55dcfdfba1bc63f8" providerId="LiveId" clId="{39921577-761D-4ACE-B4BC-024FAC7BAE02}" dt="2019-01-08T11:03:24.639" v="204" actId="478"/>
          <ac:cxnSpMkLst>
            <pc:docMk/>
            <pc:sldMk cId="397772082" sldId="271"/>
            <ac:cxnSpMk id="27" creationId="{51FC17C5-DD43-4662-9D2C-F31A53770965}"/>
          </ac:cxnSpMkLst>
        </pc:cxnChg>
        <pc:cxnChg chg="del mod">
          <ac:chgData name="David Gibbons" userId="55dcfdfba1bc63f8" providerId="LiveId" clId="{39921577-761D-4ACE-B4BC-024FAC7BAE02}" dt="2019-01-08T11:03:24.639" v="204" actId="478"/>
          <ac:cxnSpMkLst>
            <pc:docMk/>
            <pc:sldMk cId="397772082" sldId="271"/>
            <ac:cxnSpMk id="33" creationId="{7F8E6A95-21FE-4CE9-B62C-600053E77BE3}"/>
          </ac:cxnSpMkLst>
        </pc:cxnChg>
      </pc:sldChg>
      <pc:sldChg chg="addSp delSp modSp add modAnim">
        <pc:chgData name="David Gibbons" userId="55dcfdfba1bc63f8" providerId="LiveId" clId="{39921577-761D-4ACE-B4BC-024FAC7BAE02}" dt="2019-01-09T16:31:05.077" v="3522"/>
        <pc:sldMkLst>
          <pc:docMk/>
          <pc:sldMk cId="2641561979" sldId="272"/>
        </pc:sldMkLst>
        <pc:spChg chg="add mod">
          <ac:chgData name="David Gibbons" userId="55dcfdfba1bc63f8" providerId="LiveId" clId="{39921577-761D-4ACE-B4BC-024FAC7BAE02}" dt="2019-01-08T12:10:24.505" v="1721" actId="20577"/>
          <ac:spMkLst>
            <pc:docMk/>
            <pc:sldMk cId="2641561979" sldId="272"/>
            <ac:spMk id="2" creationId="{DC890D62-FDE0-4B9D-95D7-D7B17EEC5E19}"/>
          </ac:spMkLst>
        </pc:spChg>
        <pc:spChg chg="mod">
          <ac:chgData name="David Gibbons" userId="55dcfdfba1bc63f8" providerId="LiveId" clId="{39921577-761D-4ACE-B4BC-024FAC7BAE02}" dt="2019-01-08T11:30:25.940" v="375" actId="20577"/>
          <ac:spMkLst>
            <pc:docMk/>
            <pc:sldMk cId="2641561979" sldId="272"/>
            <ac:spMk id="3" creationId="{0E1D1571-F5C4-42AF-8DD2-47B08DE67043}"/>
          </ac:spMkLst>
        </pc:spChg>
        <pc:spChg chg="add mod">
          <ac:chgData name="David Gibbons" userId="55dcfdfba1bc63f8" providerId="LiveId" clId="{39921577-761D-4ACE-B4BC-024FAC7BAE02}" dt="2019-01-09T16:30:54.997" v="3521" actId="1076"/>
          <ac:spMkLst>
            <pc:docMk/>
            <pc:sldMk cId="2641561979" sldId="272"/>
            <ac:spMk id="5" creationId="{79AA7199-E785-480A-8B60-6D538FBAA5BC}"/>
          </ac:spMkLst>
        </pc:spChg>
        <pc:picChg chg="del">
          <ac:chgData name="David Gibbons" userId="55dcfdfba1bc63f8" providerId="LiveId" clId="{39921577-761D-4ACE-B4BC-024FAC7BAE02}" dt="2019-01-08T11:23:22.626" v="331" actId="478"/>
          <ac:picMkLst>
            <pc:docMk/>
            <pc:sldMk cId="2641561979" sldId="272"/>
            <ac:picMk id="2050" creationId="{9EA31AA7-FEFA-43A7-AFD7-DCA980988955}"/>
          </ac:picMkLst>
        </pc:picChg>
      </pc:sldChg>
      <pc:sldChg chg="addSp modSp add modAnim">
        <pc:chgData name="David Gibbons" userId="55dcfdfba1bc63f8" providerId="LiveId" clId="{39921577-761D-4ACE-B4BC-024FAC7BAE02}" dt="2019-01-09T16:31:39.127" v="3539" actId="20577"/>
        <pc:sldMkLst>
          <pc:docMk/>
          <pc:sldMk cId="1134845466" sldId="273"/>
        </pc:sldMkLst>
        <pc:spChg chg="mod">
          <ac:chgData name="David Gibbons" userId="55dcfdfba1bc63f8" providerId="LiveId" clId="{39921577-761D-4ACE-B4BC-024FAC7BAE02}" dt="2019-01-08T12:10:36.250" v="1725" actId="20577"/>
          <ac:spMkLst>
            <pc:docMk/>
            <pc:sldMk cId="1134845466" sldId="273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1:39.127" v="3539" actId="20577"/>
          <ac:spMkLst>
            <pc:docMk/>
            <pc:sldMk cId="1134845466" sldId="273"/>
            <ac:spMk id="4" creationId="{7367FA98-5186-4B10-AB9F-C0B1CDF56EF0}"/>
          </ac:spMkLst>
        </pc:spChg>
      </pc:sldChg>
      <pc:sldChg chg="addSp modSp add modAnim">
        <pc:chgData name="David Gibbons" userId="55dcfdfba1bc63f8" providerId="LiveId" clId="{39921577-761D-4ACE-B4BC-024FAC7BAE02}" dt="2019-01-09T16:32:20.296" v="3557" actId="20577"/>
        <pc:sldMkLst>
          <pc:docMk/>
          <pc:sldMk cId="76225793" sldId="274"/>
        </pc:sldMkLst>
        <pc:spChg chg="mod">
          <ac:chgData name="David Gibbons" userId="55dcfdfba1bc63f8" providerId="LiveId" clId="{39921577-761D-4ACE-B4BC-024FAC7BAE02}" dt="2019-01-08T12:10:48.002" v="1731" actId="20577"/>
          <ac:spMkLst>
            <pc:docMk/>
            <pc:sldMk cId="76225793" sldId="274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2:20.296" v="3557" actId="20577"/>
          <ac:spMkLst>
            <pc:docMk/>
            <pc:sldMk cId="76225793" sldId="274"/>
            <ac:spMk id="4" creationId="{EF24D41F-46E8-49AD-8924-A2A2ABB82C09}"/>
          </ac:spMkLst>
        </pc:spChg>
      </pc:sldChg>
      <pc:sldChg chg="addSp modSp add modAnim">
        <pc:chgData name="David Gibbons" userId="55dcfdfba1bc63f8" providerId="LiveId" clId="{39921577-761D-4ACE-B4BC-024FAC7BAE02}" dt="2019-01-09T16:33:02.370" v="3568" actId="20577"/>
        <pc:sldMkLst>
          <pc:docMk/>
          <pc:sldMk cId="3590564071" sldId="275"/>
        </pc:sldMkLst>
        <pc:spChg chg="mod">
          <ac:chgData name="David Gibbons" userId="55dcfdfba1bc63f8" providerId="LiveId" clId="{39921577-761D-4ACE-B4BC-024FAC7BAE02}" dt="2019-01-08T12:11:00.497" v="1737" actId="20577"/>
          <ac:spMkLst>
            <pc:docMk/>
            <pc:sldMk cId="3590564071" sldId="275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3:02.370" v="3568" actId="20577"/>
          <ac:spMkLst>
            <pc:docMk/>
            <pc:sldMk cId="3590564071" sldId="275"/>
            <ac:spMk id="4" creationId="{6DBB3C3B-5698-46F2-A58D-8DA58C0445C8}"/>
          </ac:spMkLst>
        </pc:spChg>
      </pc:sldChg>
      <pc:sldChg chg="addSp modSp add del modAnim">
        <pc:chgData name="David Gibbons" userId="55dcfdfba1bc63f8" providerId="LiveId" clId="{39921577-761D-4ACE-B4BC-024FAC7BAE02}" dt="2019-01-09T16:33:30.514" v="3582" actId="20577"/>
        <pc:sldMkLst>
          <pc:docMk/>
          <pc:sldMk cId="1961495361" sldId="276"/>
        </pc:sldMkLst>
        <pc:spChg chg="mod">
          <ac:chgData name="David Gibbons" userId="55dcfdfba1bc63f8" providerId="LiveId" clId="{39921577-761D-4ACE-B4BC-024FAC7BAE02}" dt="2019-01-08T12:11:39.766" v="1743" actId="20577"/>
          <ac:spMkLst>
            <pc:docMk/>
            <pc:sldMk cId="1961495361" sldId="276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3:30.514" v="3582" actId="20577"/>
          <ac:spMkLst>
            <pc:docMk/>
            <pc:sldMk cId="1961495361" sldId="276"/>
            <ac:spMk id="4" creationId="{0D6523EB-F8E5-402F-8CFC-ECBFC5AAA13B}"/>
          </ac:spMkLst>
        </pc:spChg>
      </pc:sldChg>
      <pc:sldChg chg="addSp modSp add del modAnim">
        <pc:chgData name="David Gibbons" userId="55dcfdfba1bc63f8" providerId="LiveId" clId="{39921577-761D-4ACE-B4BC-024FAC7BAE02}" dt="2019-01-09T16:34:04.337" v="3595" actId="20577"/>
        <pc:sldMkLst>
          <pc:docMk/>
          <pc:sldMk cId="2809129075" sldId="277"/>
        </pc:sldMkLst>
        <pc:spChg chg="mod">
          <ac:chgData name="David Gibbons" userId="55dcfdfba1bc63f8" providerId="LiveId" clId="{39921577-761D-4ACE-B4BC-024FAC7BAE02}" dt="2019-01-08T12:15:07.515" v="1971" actId="20577"/>
          <ac:spMkLst>
            <pc:docMk/>
            <pc:sldMk cId="2809129075" sldId="277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4:04.337" v="3595" actId="20577"/>
          <ac:spMkLst>
            <pc:docMk/>
            <pc:sldMk cId="2809129075" sldId="277"/>
            <ac:spMk id="4" creationId="{D1EB3CE4-96F5-4C92-A927-5E747EF12E66}"/>
          </ac:spMkLst>
        </pc:spChg>
      </pc:sldChg>
      <pc:sldChg chg="addSp modSp add modAnim">
        <pc:chgData name="David Gibbons" userId="55dcfdfba1bc63f8" providerId="LiveId" clId="{39921577-761D-4ACE-B4BC-024FAC7BAE02}" dt="2019-01-09T16:34:54.104" v="3607" actId="20577"/>
        <pc:sldMkLst>
          <pc:docMk/>
          <pc:sldMk cId="464185492" sldId="278"/>
        </pc:sldMkLst>
        <pc:spChg chg="mod">
          <ac:chgData name="David Gibbons" userId="55dcfdfba1bc63f8" providerId="LiveId" clId="{39921577-761D-4ACE-B4BC-024FAC7BAE02}" dt="2019-01-08T12:18:35.382" v="2172" actId="20577"/>
          <ac:spMkLst>
            <pc:docMk/>
            <pc:sldMk cId="464185492" sldId="278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4:54.104" v="3607" actId="20577"/>
          <ac:spMkLst>
            <pc:docMk/>
            <pc:sldMk cId="464185492" sldId="278"/>
            <ac:spMk id="4" creationId="{B5A5BAEF-365E-4F7E-94AA-B52947A514C2}"/>
          </ac:spMkLst>
        </pc:spChg>
      </pc:sldChg>
      <pc:sldChg chg="addSp modSp add modAnim">
        <pc:chgData name="David Gibbons" userId="55dcfdfba1bc63f8" providerId="LiveId" clId="{39921577-761D-4ACE-B4BC-024FAC7BAE02}" dt="2019-01-09T16:35:21.305" v="3618" actId="20577"/>
        <pc:sldMkLst>
          <pc:docMk/>
          <pc:sldMk cId="1457409579" sldId="279"/>
        </pc:sldMkLst>
        <pc:spChg chg="mod">
          <ac:chgData name="David Gibbons" userId="55dcfdfba1bc63f8" providerId="LiveId" clId="{39921577-761D-4ACE-B4BC-024FAC7BAE02}" dt="2019-01-08T12:23:24.101" v="2491" actId="20577"/>
          <ac:spMkLst>
            <pc:docMk/>
            <pc:sldMk cId="1457409579" sldId="279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5:21.305" v="3618" actId="20577"/>
          <ac:spMkLst>
            <pc:docMk/>
            <pc:sldMk cId="1457409579" sldId="279"/>
            <ac:spMk id="4" creationId="{A1B70534-0DD9-42CE-A5AA-22A9D09DCFD4}"/>
          </ac:spMkLst>
        </pc:spChg>
      </pc:sldChg>
      <pc:sldChg chg="addSp modSp add modAnim">
        <pc:chgData name="David Gibbons" userId="55dcfdfba1bc63f8" providerId="LiveId" clId="{39921577-761D-4ACE-B4BC-024FAC7BAE02}" dt="2019-01-09T16:35:29.431" v="3621" actId="20577"/>
        <pc:sldMkLst>
          <pc:docMk/>
          <pc:sldMk cId="3594993786" sldId="280"/>
        </pc:sldMkLst>
        <pc:spChg chg="mod">
          <ac:chgData name="David Gibbons" userId="55dcfdfba1bc63f8" providerId="LiveId" clId="{39921577-761D-4ACE-B4BC-024FAC7BAE02}" dt="2019-01-08T12:26:22.158" v="2733" actId="6549"/>
          <ac:spMkLst>
            <pc:docMk/>
            <pc:sldMk cId="3594993786" sldId="280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5:29.431" v="3621" actId="20577"/>
          <ac:spMkLst>
            <pc:docMk/>
            <pc:sldMk cId="3594993786" sldId="280"/>
            <ac:spMk id="4" creationId="{EDDF4D1A-3BA1-4B43-AE3D-6343AA4098CB}"/>
          </ac:spMkLst>
        </pc:spChg>
      </pc:sldChg>
      <pc:sldChg chg="addSp delSp modSp add modAnim">
        <pc:chgData name="David Gibbons" userId="55dcfdfba1bc63f8" providerId="LiveId" clId="{39921577-761D-4ACE-B4BC-024FAC7BAE02}" dt="2019-01-09T16:36:03.858" v="3624" actId="20577"/>
        <pc:sldMkLst>
          <pc:docMk/>
          <pc:sldMk cId="180135965" sldId="281"/>
        </pc:sldMkLst>
        <pc:spChg chg="add del mod">
          <ac:chgData name="David Gibbons" userId="55dcfdfba1bc63f8" providerId="LiveId" clId="{39921577-761D-4ACE-B4BC-024FAC7BAE02}" dt="2019-01-08T12:29:27.621" v="2878" actId="20577"/>
          <ac:spMkLst>
            <pc:docMk/>
            <pc:sldMk cId="180135965" sldId="281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6:03.858" v="3624" actId="20577"/>
          <ac:spMkLst>
            <pc:docMk/>
            <pc:sldMk cId="180135965" sldId="281"/>
            <ac:spMk id="4" creationId="{FEBD65A6-FBF0-439F-9222-1A73E8AB657C}"/>
          </ac:spMkLst>
        </pc:spChg>
      </pc:sldChg>
      <pc:sldChg chg="addSp modSp add modAnim">
        <pc:chgData name="David Gibbons" userId="55dcfdfba1bc63f8" providerId="LiveId" clId="{39921577-761D-4ACE-B4BC-024FAC7BAE02}" dt="2019-01-09T16:36:24.773" v="3627" actId="20577"/>
        <pc:sldMkLst>
          <pc:docMk/>
          <pc:sldMk cId="600661438" sldId="282"/>
        </pc:sldMkLst>
        <pc:spChg chg="mod">
          <ac:chgData name="David Gibbons" userId="55dcfdfba1bc63f8" providerId="LiveId" clId="{39921577-761D-4ACE-B4BC-024FAC7BAE02}" dt="2019-01-09T15:35:33.879" v="3090" actId="20577"/>
          <ac:spMkLst>
            <pc:docMk/>
            <pc:sldMk cId="600661438" sldId="282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6:24.773" v="3627" actId="20577"/>
          <ac:spMkLst>
            <pc:docMk/>
            <pc:sldMk cId="600661438" sldId="282"/>
            <ac:spMk id="4" creationId="{5C4EBD41-FED9-48AD-A02F-E14F3F600506}"/>
          </ac:spMkLst>
        </pc:spChg>
      </pc:sldChg>
      <pc:sldChg chg="addSp modSp add modAnim">
        <pc:chgData name="David Gibbons" userId="55dcfdfba1bc63f8" providerId="LiveId" clId="{39921577-761D-4ACE-B4BC-024FAC7BAE02}" dt="2019-01-09T16:36:48.623" v="3630" actId="20577"/>
        <pc:sldMkLst>
          <pc:docMk/>
          <pc:sldMk cId="4121865762" sldId="283"/>
        </pc:sldMkLst>
        <pc:spChg chg="mod">
          <ac:chgData name="David Gibbons" userId="55dcfdfba1bc63f8" providerId="LiveId" clId="{39921577-761D-4ACE-B4BC-024FAC7BAE02}" dt="2019-01-09T15:38:18.471" v="3221" actId="20577"/>
          <ac:spMkLst>
            <pc:docMk/>
            <pc:sldMk cId="4121865762" sldId="283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6:48.623" v="3630" actId="20577"/>
          <ac:spMkLst>
            <pc:docMk/>
            <pc:sldMk cId="4121865762" sldId="283"/>
            <ac:spMk id="4" creationId="{B3D008EB-CFF7-434B-9169-DA99DE5F2F11}"/>
          </ac:spMkLst>
        </pc:spChg>
      </pc:sldChg>
      <pc:sldChg chg="addSp modSp add modAnim">
        <pc:chgData name="David Gibbons" userId="55dcfdfba1bc63f8" providerId="LiveId" clId="{39921577-761D-4ACE-B4BC-024FAC7BAE02}" dt="2019-01-09T16:37:48.055" v="3642" actId="20577"/>
        <pc:sldMkLst>
          <pc:docMk/>
          <pc:sldMk cId="934295341" sldId="284"/>
        </pc:sldMkLst>
        <pc:spChg chg="mod">
          <ac:chgData name="David Gibbons" userId="55dcfdfba1bc63f8" providerId="LiveId" clId="{39921577-761D-4ACE-B4BC-024FAC7BAE02}" dt="2019-01-09T15:40:47.254" v="3404" actId="20577"/>
          <ac:spMkLst>
            <pc:docMk/>
            <pc:sldMk cId="934295341" sldId="284"/>
            <ac:spMk id="2" creationId="{DC890D62-FDE0-4B9D-95D7-D7B17EEC5E19}"/>
          </ac:spMkLst>
        </pc:spChg>
        <pc:spChg chg="add mod">
          <ac:chgData name="David Gibbons" userId="55dcfdfba1bc63f8" providerId="LiveId" clId="{39921577-761D-4ACE-B4BC-024FAC7BAE02}" dt="2019-01-09T16:37:48.055" v="3642" actId="20577"/>
          <ac:spMkLst>
            <pc:docMk/>
            <pc:sldMk cId="934295341" sldId="284"/>
            <ac:spMk id="4" creationId="{EB807554-4688-47BD-86D1-C194A0BD1A45}"/>
          </ac:spMkLst>
        </pc:spChg>
      </pc:sldChg>
      <pc:sldChg chg="addSp delSp modSp add delAnim">
        <pc:chgData name="David Gibbons" userId="55dcfdfba1bc63f8" providerId="LiveId" clId="{39921577-761D-4ACE-B4BC-024FAC7BAE02}" dt="2019-01-09T17:27:35.200" v="3648" actId="1076"/>
        <pc:sldMkLst>
          <pc:docMk/>
          <pc:sldMk cId="2770477835" sldId="285"/>
        </pc:sldMkLst>
        <pc:spChg chg="del">
          <ac:chgData name="David Gibbons" userId="55dcfdfba1bc63f8" providerId="LiveId" clId="{39921577-761D-4ACE-B4BC-024FAC7BAE02}" dt="2019-01-09T17:27:24.521" v="3644" actId="478"/>
          <ac:spMkLst>
            <pc:docMk/>
            <pc:sldMk cId="2770477835" sldId="285"/>
            <ac:spMk id="2" creationId="{DC890D62-FDE0-4B9D-95D7-D7B17EEC5E19}"/>
          </ac:spMkLst>
        </pc:spChg>
        <pc:picChg chg="add mod">
          <ac:chgData name="David Gibbons" userId="55dcfdfba1bc63f8" providerId="LiveId" clId="{39921577-761D-4ACE-B4BC-024FAC7BAE02}" dt="2019-01-09T17:27:35.200" v="3648" actId="1076"/>
          <ac:picMkLst>
            <pc:docMk/>
            <pc:sldMk cId="2770477835" sldId="285"/>
            <ac:picMk id="3074" creationId="{C0C1606B-1058-4341-9022-17B27446C8E5}"/>
          </ac:picMkLst>
        </pc:picChg>
      </pc:sldChg>
      <pc:sldChg chg="addSp delSp modSp add delAnim">
        <pc:chgData name="David Gibbons" userId="55dcfdfba1bc63f8" providerId="LiveId" clId="{39921577-761D-4ACE-B4BC-024FAC7BAE02}" dt="2019-01-09T17:41:35.084" v="3653" actId="1076"/>
        <pc:sldMkLst>
          <pc:docMk/>
          <pc:sldMk cId="3668499744" sldId="286"/>
        </pc:sldMkLst>
        <pc:spChg chg="del">
          <ac:chgData name="David Gibbons" userId="55dcfdfba1bc63f8" providerId="LiveId" clId="{39921577-761D-4ACE-B4BC-024FAC7BAE02}" dt="2019-01-09T17:41:10.426" v="3650" actId="478"/>
          <ac:spMkLst>
            <pc:docMk/>
            <pc:sldMk cId="3668499744" sldId="286"/>
            <ac:spMk id="2" creationId="{DC890D62-FDE0-4B9D-95D7-D7B17EEC5E19}"/>
          </ac:spMkLst>
        </pc:spChg>
        <pc:picChg chg="add mod">
          <ac:chgData name="David Gibbons" userId="55dcfdfba1bc63f8" providerId="LiveId" clId="{39921577-761D-4ACE-B4BC-024FAC7BAE02}" dt="2019-01-09T17:41:35.084" v="3653" actId="1076"/>
          <ac:picMkLst>
            <pc:docMk/>
            <pc:sldMk cId="3668499744" sldId="286"/>
            <ac:picMk id="17410" creationId="{BFD09B35-9C87-4BB1-BAE9-AE7E84C19EC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36B7-60DB-4319-81AD-55CB5674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976" y="1230161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Figures in the Old Testament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0F8C4-68F8-495D-B6FE-3E7B0D6662B3}"/>
              </a:ext>
            </a:extLst>
          </p:cNvPr>
          <p:cNvSpPr txBox="1"/>
          <p:nvPr/>
        </p:nvSpPr>
        <p:spPr>
          <a:xfrm>
            <a:off x="4485446" y="3845490"/>
            <a:ext cx="503214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6000" b="1" dirty="0"/>
              <a:t>#1: Abraham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708317F-918A-4775-920A-61A8EC1C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9" y="3570451"/>
            <a:ext cx="2581405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FD74BB6-2FC5-4060-88A9-D7CDD922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8" y="3287549"/>
            <a:ext cx="2581405" cy="32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56547-671B-46F0-85CA-633716DE06C5}"/>
              </a:ext>
            </a:extLst>
          </p:cNvPr>
          <p:cNvSpPr txBox="1"/>
          <p:nvPr/>
        </p:nvSpPr>
        <p:spPr>
          <a:xfrm>
            <a:off x="5080961" y="5231568"/>
            <a:ext cx="384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11:27 - 25:11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068E503-0BCD-4501-A943-C39026BE3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40" y="0"/>
            <a:ext cx="9695967" cy="68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7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B3C3B-5698-46F2-A58D-8DA58C0445C8}"/>
              </a:ext>
            </a:extLst>
          </p:cNvPr>
          <p:cNvSpPr txBox="1"/>
          <p:nvPr/>
        </p:nvSpPr>
        <p:spPr>
          <a:xfrm>
            <a:off x="8064004" y="309466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15 – 16:4</a:t>
            </a:r>
          </a:p>
        </p:txBody>
      </p:sp>
      <p:pic>
        <p:nvPicPr>
          <p:cNvPr id="17410" name="Picture 2" descr="abraham-covenant">
            <a:extLst>
              <a:ext uri="{FF2B5EF4-FFF2-40B4-BE49-F238E27FC236}">
                <a16:creationId xmlns:a16="http://schemas.microsoft.com/office/drawing/2014/main" id="{BFD09B35-9C87-4BB1-BAE9-AE7E84C19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9" y="1272662"/>
            <a:ext cx="6718442" cy="53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501593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Animosity increases between Sarai </a:t>
            </a:r>
            <a:br>
              <a:rPr lang="en-GB" sz="4000" dirty="0"/>
            </a:br>
            <a:r>
              <a:rPr lang="en-GB" sz="4000" dirty="0"/>
              <a:t>		and Abram over Hagar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Hagar flees but is sent back by an Angel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promises that Ishmael will have </a:t>
            </a:r>
            <a:br>
              <a:rPr lang="en-GB" sz="4000" dirty="0"/>
            </a:br>
            <a:r>
              <a:rPr lang="en-GB" sz="4000" dirty="0"/>
              <a:t>		many descendants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Hagar returns and gives birth to </a:t>
            </a:r>
            <a:br>
              <a:rPr lang="en-GB" sz="4000" dirty="0"/>
            </a:br>
            <a:r>
              <a:rPr lang="en-GB" sz="4000" dirty="0"/>
              <a:t>		Ishmael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523EB-F8E5-402F-8CFC-ECBFC5AAA13B}"/>
              </a:ext>
            </a:extLst>
          </p:cNvPr>
          <p:cNvSpPr txBox="1"/>
          <p:nvPr/>
        </p:nvSpPr>
        <p:spPr>
          <a:xfrm>
            <a:off x="8064004" y="309466"/>
            <a:ext cx="3703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16:5 – 16:16</a:t>
            </a:r>
          </a:p>
        </p:txBody>
      </p:sp>
    </p:spTree>
    <p:extLst>
      <p:ext uri="{BB962C8B-B14F-4D97-AF65-F5344CB8AC3E}">
        <p14:creationId xmlns:p14="http://schemas.microsoft.com/office/powerpoint/2010/main" val="196149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342896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makes a covenant with Abram </a:t>
            </a:r>
            <a:br>
              <a:rPr lang="en-GB" sz="4000" dirty="0"/>
            </a:br>
            <a:r>
              <a:rPr lang="en-GB" sz="4000" dirty="0"/>
              <a:t>		and changes his name to Abraham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Circumcision is the sign of the covenant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promises a child through Sarai, </a:t>
            </a:r>
            <a:br>
              <a:rPr lang="en-GB" sz="4000" dirty="0"/>
            </a:br>
            <a:r>
              <a:rPr lang="en-GB" sz="4000" dirty="0"/>
              <a:t>		whom he renames Sarah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When Abraham is sceptical, God </a:t>
            </a:r>
            <a:br>
              <a:rPr lang="en-GB" sz="4000" dirty="0"/>
            </a:br>
            <a:r>
              <a:rPr lang="en-GB" sz="4000" dirty="0"/>
              <a:t>		says it will happen when he</a:t>
            </a:r>
            <a:br>
              <a:rPr lang="en-GB" sz="4000" dirty="0"/>
            </a:br>
            <a:r>
              <a:rPr lang="en-GB" sz="4000" dirty="0"/>
              <a:t>		returns in a year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B3CE4-96F5-4C92-A927-5E747EF12E66}"/>
              </a:ext>
            </a:extLst>
          </p:cNvPr>
          <p:cNvSpPr txBox="1"/>
          <p:nvPr/>
        </p:nvSpPr>
        <p:spPr>
          <a:xfrm>
            <a:off x="8064004" y="309466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17</a:t>
            </a:r>
          </a:p>
        </p:txBody>
      </p:sp>
    </p:spTree>
    <p:extLst>
      <p:ext uri="{BB962C8B-B14F-4D97-AF65-F5344CB8AC3E}">
        <p14:creationId xmlns:p14="http://schemas.microsoft.com/office/powerpoint/2010/main" val="28091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9227206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Three “men” visit Abraham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Abraham has Sarah prepare them </a:t>
            </a:r>
            <a:br>
              <a:rPr lang="en-GB" sz="4000" dirty="0"/>
            </a:br>
            <a:r>
              <a:rPr lang="en-GB" sz="4000" dirty="0"/>
              <a:t>		a meal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confirms his promise of a 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Sarah laughs when she overhears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When asked why she laughed, she </a:t>
            </a:r>
            <a:br>
              <a:rPr lang="en-GB" sz="4000" dirty="0"/>
            </a:br>
            <a:r>
              <a:rPr lang="en-GB" sz="4000" dirty="0"/>
              <a:t>		denies it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5BAEF-365E-4F7E-94AA-B52947A514C2}"/>
              </a:ext>
            </a:extLst>
          </p:cNvPr>
          <p:cNvSpPr txBox="1"/>
          <p:nvPr/>
        </p:nvSpPr>
        <p:spPr>
          <a:xfrm>
            <a:off x="8064004" y="309466"/>
            <a:ext cx="314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18:1 - 15</a:t>
            </a:r>
          </a:p>
        </p:txBody>
      </p:sp>
    </p:spTree>
    <p:extLst>
      <p:ext uri="{BB962C8B-B14F-4D97-AF65-F5344CB8AC3E}">
        <p14:creationId xmlns:p14="http://schemas.microsoft.com/office/powerpoint/2010/main" val="4641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884711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The “men” prepare to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shares with Abraham that He intends</a:t>
            </a:r>
            <a:br>
              <a:rPr lang="en-GB" sz="4000" dirty="0"/>
            </a:br>
            <a:r>
              <a:rPr lang="en-GB" sz="4000" dirty="0"/>
              <a:t>		to destroy Sodom and </a:t>
            </a:r>
            <a:r>
              <a:rPr lang="en-GB" sz="4000" dirty="0" err="1"/>
              <a:t>Gomorreh</a:t>
            </a: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Abraham bargains with God to </a:t>
            </a:r>
            <a:br>
              <a:rPr lang="en-GB" sz="4000" dirty="0"/>
            </a:br>
            <a:r>
              <a:rPr lang="en-GB" sz="4000" dirty="0"/>
              <a:t>		save them (for Lot)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agrees that He will not destroy </a:t>
            </a:r>
            <a:br>
              <a:rPr lang="en-GB" sz="4000" dirty="0"/>
            </a:br>
            <a:r>
              <a:rPr lang="en-GB" sz="4000" dirty="0"/>
              <a:t>		them if 50 (45, 40, 30, 20,10)</a:t>
            </a:r>
            <a:br>
              <a:rPr lang="en-GB" sz="4000" dirty="0"/>
            </a:br>
            <a:r>
              <a:rPr lang="en-GB" sz="4000" dirty="0"/>
              <a:t>		righteous are found there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70534-0DD9-42CE-A5AA-22A9D09DCFD4}"/>
              </a:ext>
            </a:extLst>
          </p:cNvPr>
          <p:cNvSpPr txBox="1"/>
          <p:nvPr/>
        </p:nvSpPr>
        <p:spPr>
          <a:xfrm>
            <a:off x="8064004" y="309466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18:16 - 33</a:t>
            </a:r>
          </a:p>
        </p:txBody>
      </p:sp>
    </p:spTree>
    <p:extLst>
      <p:ext uri="{BB962C8B-B14F-4D97-AF65-F5344CB8AC3E}">
        <p14:creationId xmlns:p14="http://schemas.microsoft.com/office/powerpoint/2010/main" val="14574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70534-0DD9-42CE-A5AA-22A9D09DCFD4}"/>
              </a:ext>
            </a:extLst>
          </p:cNvPr>
          <p:cNvSpPr txBox="1"/>
          <p:nvPr/>
        </p:nvSpPr>
        <p:spPr>
          <a:xfrm>
            <a:off x="8064004" y="309466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18:16 - 33</a:t>
            </a:r>
          </a:p>
        </p:txBody>
      </p:sp>
      <p:pic>
        <p:nvPicPr>
          <p:cNvPr id="3074" name="Picture 2" descr="https://bibleistrue.com/qna/deadsea.gif">
            <a:extLst>
              <a:ext uri="{FF2B5EF4-FFF2-40B4-BE49-F238E27FC236}">
                <a16:creationId xmlns:a16="http://schemas.microsoft.com/office/drawing/2014/main" id="{C0C1606B-1058-4341-9022-17B27446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551" y="1174560"/>
            <a:ext cx="6887892" cy="53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1075468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Angels visit Sodom and are hosted by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The men of the city demand to have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Lot refuses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Since only Lot is found to be righteous,</a:t>
            </a:r>
            <a:br>
              <a:rPr lang="en-GB" sz="4000" dirty="0"/>
            </a:br>
            <a:r>
              <a:rPr lang="en-GB" sz="4000" dirty="0"/>
              <a:t>		God destroys the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Lot escapes but his wife looks back </a:t>
            </a:r>
            <a:br>
              <a:rPr lang="en-GB" sz="4000" dirty="0"/>
            </a:br>
            <a:r>
              <a:rPr lang="en-GB" sz="4000" dirty="0"/>
              <a:t>		and is turned into a pillar of salt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F4D1A-3BA1-4B43-AE3D-6343AA4098CB}"/>
              </a:ext>
            </a:extLst>
          </p:cNvPr>
          <p:cNvSpPr txBox="1"/>
          <p:nvPr/>
        </p:nvSpPr>
        <p:spPr>
          <a:xfrm>
            <a:off x="8064004" y="309466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19</a:t>
            </a:r>
          </a:p>
        </p:txBody>
      </p:sp>
    </p:spTree>
    <p:extLst>
      <p:ext uri="{BB962C8B-B14F-4D97-AF65-F5344CB8AC3E}">
        <p14:creationId xmlns:p14="http://schemas.microsoft.com/office/powerpoint/2010/main" val="35949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1329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Abraham moves to the Negev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Again, he convinces Sarai to say she is </a:t>
            </a:r>
            <a:br>
              <a:rPr lang="en-GB" sz="4000" dirty="0"/>
            </a:br>
            <a:r>
              <a:rPr lang="en-GB" sz="4000" dirty="0"/>
              <a:t>		his sister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Abimelech king of </a:t>
            </a:r>
            <a:r>
              <a:rPr lang="en-GB" sz="4000" dirty="0" err="1"/>
              <a:t>Gerar</a:t>
            </a:r>
            <a:r>
              <a:rPr lang="en-GB" sz="4000" dirty="0"/>
              <a:t> takes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warns him in a dream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Abimelech returns Sarah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D65A6-FBF0-439F-9222-1A73E8AB657C}"/>
              </a:ext>
            </a:extLst>
          </p:cNvPr>
          <p:cNvSpPr txBox="1"/>
          <p:nvPr/>
        </p:nvSpPr>
        <p:spPr>
          <a:xfrm>
            <a:off x="8064004" y="309466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20</a:t>
            </a:r>
          </a:p>
        </p:txBody>
      </p:sp>
    </p:spTree>
    <p:extLst>
      <p:ext uri="{BB962C8B-B14F-4D97-AF65-F5344CB8AC3E}">
        <p14:creationId xmlns:p14="http://schemas.microsoft.com/office/powerpoint/2010/main" val="1801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14572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Sarah gets pregnant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Isaac is born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When Isaac is weaned, Sarah prompts </a:t>
            </a:r>
            <a:br>
              <a:rPr lang="en-GB" sz="4000" dirty="0"/>
            </a:br>
            <a:r>
              <a:rPr lang="en-GB" sz="4000" dirty="0"/>
              <a:t>		Abraham to cast out Hagar and </a:t>
            </a:r>
            <a:br>
              <a:rPr lang="en-GB" sz="4000" dirty="0"/>
            </a:br>
            <a:r>
              <a:rPr lang="en-GB" sz="4000" dirty="0"/>
              <a:t>		Ishmael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protects them from harm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repeats His promise to them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EBD41-FED9-48AD-A02F-E14F3F600506}"/>
              </a:ext>
            </a:extLst>
          </p:cNvPr>
          <p:cNvSpPr txBox="1"/>
          <p:nvPr/>
        </p:nvSpPr>
        <p:spPr>
          <a:xfrm>
            <a:off x="8064004" y="309466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21</a:t>
            </a:r>
          </a:p>
        </p:txBody>
      </p:sp>
    </p:spTree>
    <p:extLst>
      <p:ext uri="{BB962C8B-B14F-4D97-AF65-F5344CB8AC3E}">
        <p14:creationId xmlns:p14="http://schemas.microsoft.com/office/powerpoint/2010/main" val="6006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45350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tells Abraham to sacrifice Isaac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Abraham begins to do so but is stopped</a:t>
            </a:r>
            <a:br>
              <a:rPr lang="en-GB" sz="4000" dirty="0"/>
            </a:br>
            <a:r>
              <a:rPr lang="en-GB" sz="4000" dirty="0"/>
              <a:t>		by an angel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 ram is supplied by God instead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repeats His promise to Abraham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008EB-CFF7-434B-9169-DA99DE5F2F11}"/>
              </a:ext>
            </a:extLst>
          </p:cNvPr>
          <p:cNvSpPr txBox="1"/>
          <p:nvPr/>
        </p:nvSpPr>
        <p:spPr>
          <a:xfrm>
            <a:off x="8064004" y="309466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22</a:t>
            </a:r>
          </a:p>
        </p:txBody>
      </p:sp>
    </p:spTree>
    <p:extLst>
      <p:ext uri="{BB962C8B-B14F-4D97-AF65-F5344CB8AC3E}">
        <p14:creationId xmlns:p14="http://schemas.microsoft.com/office/powerpoint/2010/main" val="41218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36B7-60DB-4319-81AD-55CB5674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976" y="1230161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Figures in the Old Testament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0F8C4-68F8-495D-B6FE-3E7B0D6662B3}"/>
              </a:ext>
            </a:extLst>
          </p:cNvPr>
          <p:cNvSpPr txBox="1"/>
          <p:nvPr/>
        </p:nvSpPr>
        <p:spPr>
          <a:xfrm>
            <a:off x="4485446" y="3845490"/>
            <a:ext cx="503214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6000" b="1" dirty="0"/>
              <a:t>#1: Abraham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708317F-918A-4775-920A-61A8EC1C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9" y="3570451"/>
            <a:ext cx="2581405" cy="25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FD74BB6-2FC5-4060-88A9-D7CDD922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8" y="3287549"/>
            <a:ext cx="2581405" cy="32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56547-671B-46F0-85CA-633716DE06C5}"/>
              </a:ext>
            </a:extLst>
          </p:cNvPr>
          <p:cNvSpPr txBox="1"/>
          <p:nvPr/>
        </p:nvSpPr>
        <p:spPr>
          <a:xfrm>
            <a:off x="5080961" y="5231568"/>
            <a:ext cx="384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11:27 - 25:11</a:t>
            </a:r>
          </a:p>
        </p:txBody>
      </p:sp>
    </p:spTree>
    <p:extLst>
      <p:ext uri="{BB962C8B-B14F-4D97-AF65-F5344CB8AC3E}">
        <p14:creationId xmlns:p14="http://schemas.microsoft.com/office/powerpoint/2010/main" val="1630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8606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Sarah 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Abraham purchases a cave to bury her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Abraham arranges a bride for Isaac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Abraham marries Keturah and has 6 </a:t>
            </a:r>
            <a:br>
              <a:rPr lang="en-GB" sz="4000" dirty="0"/>
            </a:br>
            <a:r>
              <a:rPr lang="en-GB" sz="4000" dirty="0"/>
              <a:t>		more 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Abraham dies and is buried with </a:t>
            </a:r>
            <a:br>
              <a:rPr lang="en-GB" sz="4000" dirty="0"/>
            </a:br>
            <a:r>
              <a:rPr lang="en-GB" sz="4000" dirty="0"/>
              <a:t>		Sarah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07554-4688-47BD-86D1-C194A0BD1A45}"/>
              </a:ext>
            </a:extLst>
          </p:cNvPr>
          <p:cNvSpPr txBox="1"/>
          <p:nvPr/>
        </p:nvSpPr>
        <p:spPr>
          <a:xfrm>
            <a:off x="8064004" y="309466"/>
            <a:ext cx="3703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23:1 – 25:11</a:t>
            </a:r>
          </a:p>
        </p:txBody>
      </p:sp>
    </p:spTree>
    <p:extLst>
      <p:ext uri="{BB962C8B-B14F-4D97-AF65-F5344CB8AC3E}">
        <p14:creationId xmlns:p14="http://schemas.microsoft.com/office/powerpoint/2010/main" val="9342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2" y="392679"/>
            <a:ext cx="8534400" cy="879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 “potted” history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A356E0-9D04-4641-8A6E-D9895D144029}"/>
              </a:ext>
            </a:extLst>
          </p:cNvPr>
          <p:cNvCxnSpPr>
            <a:cxnSpLocks/>
          </p:cNvCxnSpPr>
          <p:nvPr/>
        </p:nvCxnSpPr>
        <p:spPr>
          <a:xfrm>
            <a:off x="563672" y="3018773"/>
            <a:ext cx="107473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7C2014-2D23-4204-9E0E-D5D09D78857B}"/>
              </a:ext>
            </a:extLst>
          </p:cNvPr>
          <p:cNvSpPr txBox="1"/>
          <p:nvPr/>
        </p:nvSpPr>
        <p:spPr>
          <a:xfrm>
            <a:off x="11022903" y="2450639"/>
            <a:ext cx="761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98298-FAA4-4633-AB8E-3D7B8AFD6013}"/>
              </a:ext>
            </a:extLst>
          </p:cNvPr>
          <p:cNvSpPr txBox="1"/>
          <p:nvPr/>
        </p:nvSpPr>
        <p:spPr>
          <a:xfrm>
            <a:off x="-2" y="2450639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Abraham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553EB-D208-454F-AA13-C4397CD76B9C}"/>
              </a:ext>
            </a:extLst>
          </p:cNvPr>
          <p:cNvSpPr txBox="1"/>
          <p:nvPr/>
        </p:nvSpPr>
        <p:spPr>
          <a:xfrm>
            <a:off x="92971" y="3281636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2,000bc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F2ADFC-F40A-4E54-B374-57B428F19365}"/>
              </a:ext>
            </a:extLst>
          </p:cNvPr>
          <p:cNvSpPr txBox="1"/>
          <p:nvPr/>
        </p:nvSpPr>
        <p:spPr>
          <a:xfrm>
            <a:off x="5418315" y="2450639"/>
            <a:ext cx="766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Jesus</a:t>
            </a:r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2934A-6F0A-4D5D-A683-58E9AED15032}"/>
              </a:ext>
            </a:extLst>
          </p:cNvPr>
          <p:cNvSpPr txBox="1"/>
          <p:nvPr/>
        </p:nvSpPr>
        <p:spPr>
          <a:xfrm>
            <a:off x="1608537" y="2450639"/>
            <a:ext cx="100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Moses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1500bc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9A7BC-89A5-48AF-A2C8-25C16FA49994}"/>
              </a:ext>
            </a:extLst>
          </p:cNvPr>
          <p:cNvSpPr txBox="1"/>
          <p:nvPr/>
        </p:nvSpPr>
        <p:spPr>
          <a:xfrm>
            <a:off x="2830574" y="2455478"/>
            <a:ext cx="1003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David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1000bc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B0C22-45F0-4C26-84A5-7889BD8551EB}"/>
              </a:ext>
            </a:extLst>
          </p:cNvPr>
          <p:cNvSpPr txBox="1"/>
          <p:nvPr/>
        </p:nvSpPr>
        <p:spPr>
          <a:xfrm>
            <a:off x="4032272" y="2442952"/>
            <a:ext cx="1257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End of OT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500bc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D39BA-B359-4AEA-BE82-CD76D77AB3B0}"/>
              </a:ext>
            </a:extLst>
          </p:cNvPr>
          <p:cNvSpPr txBox="1"/>
          <p:nvPr/>
        </p:nvSpPr>
        <p:spPr>
          <a:xfrm>
            <a:off x="6497774" y="2455478"/>
            <a:ext cx="1141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Catholic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838C78-B41C-4B65-A2F6-F898B1265CE4}"/>
              </a:ext>
            </a:extLst>
          </p:cNvPr>
          <p:cNvSpPr txBox="1"/>
          <p:nvPr/>
        </p:nvSpPr>
        <p:spPr>
          <a:xfrm>
            <a:off x="8013822" y="2450639"/>
            <a:ext cx="1180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Normans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15E30-C2AF-4ABA-B482-55A9DD78F88C}"/>
              </a:ext>
            </a:extLst>
          </p:cNvPr>
          <p:cNvSpPr txBox="1"/>
          <p:nvPr/>
        </p:nvSpPr>
        <p:spPr>
          <a:xfrm>
            <a:off x="9411604" y="2468004"/>
            <a:ext cx="1556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Reformation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1500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A6ED53E-B76B-4F6A-962B-91547EF034DA}"/>
              </a:ext>
            </a:extLst>
          </p:cNvPr>
          <p:cNvSpPr/>
          <p:nvPr/>
        </p:nvSpPr>
        <p:spPr>
          <a:xfrm rot="5400000" flipH="1">
            <a:off x="20914" y="3818111"/>
            <a:ext cx="1536423" cy="15786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8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40769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Family Tree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A00169-2721-42DB-9147-057DF5999D00}"/>
              </a:ext>
            </a:extLst>
          </p:cNvPr>
          <p:cNvSpPr txBox="1"/>
          <p:nvPr/>
        </p:nvSpPr>
        <p:spPr>
          <a:xfrm>
            <a:off x="4331541" y="1287652"/>
            <a:ext cx="1718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/>
              <a:t>Nahor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32083-EA5E-41C7-B361-CE75F9794C31}"/>
              </a:ext>
            </a:extLst>
          </p:cNvPr>
          <p:cNvSpPr txBox="1"/>
          <p:nvPr/>
        </p:nvSpPr>
        <p:spPr>
          <a:xfrm>
            <a:off x="4436954" y="2413417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/>
              <a:t>Terah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0FBF8-F0E7-40F7-91CB-DC8DF27BA74D}"/>
              </a:ext>
            </a:extLst>
          </p:cNvPr>
          <p:cNvSpPr txBox="1"/>
          <p:nvPr/>
        </p:nvSpPr>
        <p:spPr>
          <a:xfrm>
            <a:off x="2516065" y="3736698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Abram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48FCA-AE0F-47F7-9EBB-8FD527218A7A}"/>
              </a:ext>
            </a:extLst>
          </p:cNvPr>
          <p:cNvSpPr txBox="1"/>
          <p:nvPr/>
        </p:nvSpPr>
        <p:spPr>
          <a:xfrm>
            <a:off x="5229417" y="3736698"/>
            <a:ext cx="1718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/>
              <a:t>Nahor</a:t>
            </a:r>
            <a:endParaRPr lang="en-GB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E60FD-D975-43B4-BB94-1399A8DF910A}"/>
              </a:ext>
            </a:extLst>
          </p:cNvPr>
          <p:cNvSpPr txBox="1"/>
          <p:nvPr/>
        </p:nvSpPr>
        <p:spPr>
          <a:xfrm>
            <a:off x="7924800" y="3736698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Haran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45599-2B20-43EE-BF39-AEED21F23235}"/>
              </a:ext>
            </a:extLst>
          </p:cNvPr>
          <p:cNvSpPr txBox="1"/>
          <p:nvPr/>
        </p:nvSpPr>
        <p:spPr>
          <a:xfrm>
            <a:off x="8356840" y="4862463"/>
            <a:ext cx="931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Lot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2F8C9E8-895C-4086-9059-EC7FE901C988}"/>
              </a:ext>
            </a:extLst>
          </p:cNvPr>
          <p:cNvSpPr/>
          <p:nvPr/>
        </p:nvSpPr>
        <p:spPr>
          <a:xfrm>
            <a:off x="5190911" y="1995538"/>
            <a:ext cx="45719" cy="4178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39AD4F5D-B420-432F-AB12-71672172EAF3}"/>
              </a:ext>
            </a:extLst>
          </p:cNvPr>
          <p:cNvSpPr/>
          <p:nvPr/>
        </p:nvSpPr>
        <p:spPr>
          <a:xfrm>
            <a:off x="5213770" y="3121303"/>
            <a:ext cx="45719" cy="3076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0A9C86-A7D0-45E0-9BF1-C3852101FF29}"/>
              </a:ext>
            </a:extLst>
          </p:cNvPr>
          <p:cNvCxnSpPr>
            <a:cxnSpLocks/>
          </p:cNvCxnSpPr>
          <p:nvPr/>
        </p:nvCxnSpPr>
        <p:spPr>
          <a:xfrm>
            <a:off x="3466003" y="3429000"/>
            <a:ext cx="53109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81231F7-1C23-46C1-9F7A-C0194BE314FF}"/>
              </a:ext>
            </a:extLst>
          </p:cNvPr>
          <p:cNvSpPr/>
          <p:nvPr/>
        </p:nvSpPr>
        <p:spPr>
          <a:xfrm flipH="1">
            <a:off x="3420284" y="3429000"/>
            <a:ext cx="45719" cy="36823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5998156B-BBD5-44E1-A856-561B928CEA46}"/>
              </a:ext>
            </a:extLst>
          </p:cNvPr>
          <p:cNvSpPr/>
          <p:nvPr/>
        </p:nvSpPr>
        <p:spPr>
          <a:xfrm flipH="1">
            <a:off x="6065926" y="3460950"/>
            <a:ext cx="45719" cy="36823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A6BFD81A-2E21-4F7E-ACAF-9E94FF1497A6}"/>
              </a:ext>
            </a:extLst>
          </p:cNvPr>
          <p:cNvSpPr/>
          <p:nvPr/>
        </p:nvSpPr>
        <p:spPr>
          <a:xfrm flipH="1">
            <a:off x="8754095" y="3428021"/>
            <a:ext cx="45719" cy="36823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63BFCD5D-C3B5-4512-BC92-A02C832640EC}"/>
              </a:ext>
            </a:extLst>
          </p:cNvPr>
          <p:cNvSpPr/>
          <p:nvPr/>
        </p:nvSpPr>
        <p:spPr>
          <a:xfrm>
            <a:off x="8799814" y="4444584"/>
            <a:ext cx="45719" cy="41787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1FC17C5-DD43-4662-9D2C-F31A53770965}"/>
              </a:ext>
            </a:extLst>
          </p:cNvPr>
          <p:cNvCxnSpPr>
            <a:cxnSpLocks/>
            <a:stCxn id="9" idx="1"/>
            <a:endCxn id="30" idx="0"/>
          </p:cNvCxnSpPr>
          <p:nvPr/>
        </p:nvCxnSpPr>
        <p:spPr>
          <a:xfrm rot="10800000" flipV="1">
            <a:off x="1129600" y="2767360"/>
            <a:ext cx="3307354" cy="969338"/>
          </a:xfrm>
          <a:prstGeom prst="bentConnector2">
            <a:avLst/>
          </a:prstGeom>
          <a:ln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5ED251B-D4DB-4A53-B1C0-0335B6D34C1F}"/>
              </a:ext>
            </a:extLst>
          </p:cNvPr>
          <p:cNvSpPr txBox="1"/>
          <p:nvPr/>
        </p:nvSpPr>
        <p:spPr>
          <a:xfrm>
            <a:off x="430530" y="3736698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Sarai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8E6A95-21FE-4CE9-B62C-600053E77BE3}"/>
              </a:ext>
            </a:extLst>
          </p:cNvPr>
          <p:cNvCxnSpPr>
            <a:stCxn id="30" idx="3"/>
            <a:endCxn id="10" idx="1"/>
          </p:cNvCxnSpPr>
          <p:nvPr/>
        </p:nvCxnSpPr>
        <p:spPr>
          <a:xfrm>
            <a:off x="1828670" y="4090641"/>
            <a:ext cx="687395" cy="0"/>
          </a:xfrm>
          <a:prstGeom prst="straightConnector1">
            <a:avLst/>
          </a:prstGeom>
          <a:ln>
            <a:solidFill>
              <a:schemeClr val="tx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6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>
                <a:solidFill>
                  <a:schemeClr val="tx1"/>
                </a:solidFill>
              </a:rPr>
              <a:t>Where were they?</a:t>
            </a:r>
          </a:p>
          <a:p>
            <a:endParaRPr lang="en-GB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9EA31AA7-FEFA-43A7-AFD7-DCA980988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4919" r="964" b="-4919"/>
          <a:stretch/>
        </p:blipFill>
        <p:spPr bwMode="auto">
          <a:xfrm>
            <a:off x="1807830" y="1055930"/>
            <a:ext cx="7596000" cy="58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285188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Born in Ur of the Chaldeans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Marries his half-sister Sarai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Moves with his father and Lot to Haran, </a:t>
            </a:r>
            <a:br>
              <a:rPr lang="en-GB" sz="4000" dirty="0"/>
            </a:br>
            <a:r>
              <a:rPr lang="en-GB" sz="4000" dirty="0"/>
              <a:t>		where his father 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tells Abram to go to Canaan, </a:t>
            </a:r>
            <a:br>
              <a:rPr lang="en-GB" sz="4000" dirty="0"/>
            </a:br>
            <a:r>
              <a:rPr lang="en-GB" sz="4000" dirty="0"/>
              <a:t>		and he and Lot go to Shechem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promises the land there to </a:t>
            </a:r>
            <a:br>
              <a:rPr lang="en-GB" sz="4000" dirty="0"/>
            </a:br>
            <a:r>
              <a:rPr lang="en-GB" sz="4000" dirty="0"/>
              <a:t>		Abram’s descendants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A7199-E785-480A-8B60-6D538FBAA5BC}"/>
              </a:ext>
            </a:extLst>
          </p:cNvPr>
          <p:cNvSpPr txBox="1"/>
          <p:nvPr/>
        </p:nvSpPr>
        <p:spPr>
          <a:xfrm>
            <a:off x="8064004" y="309466"/>
            <a:ext cx="3902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11:27 – 12:10</a:t>
            </a:r>
          </a:p>
        </p:txBody>
      </p:sp>
    </p:spTree>
    <p:extLst>
      <p:ext uri="{BB962C8B-B14F-4D97-AF65-F5344CB8AC3E}">
        <p14:creationId xmlns:p14="http://schemas.microsoft.com/office/powerpoint/2010/main" val="26415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995318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There is a famine so Abram goes to Egypt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Worried that the Egyptians will kill him to </a:t>
            </a:r>
            <a:br>
              <a:rPr lang="en-GB" sz="4000" dirty="0"/>
            </a:br>
            <a:r>
              <a:rPr lang="en-GB" sz="4000" dirty="0"/>
              <a:t>		have Sarai, tells her to say she is his sister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Pharaoh takes Sarai into his household,</a:t>
            </a:r>
            <a:br>
              <a:rPr lang="en-GB" sz="4000" dirty="0"/>
            </a:br>
            <a:r>
              <a:rPr lang="en-GB" sz="4000" dirty="0"/>
              <a:t>		paying Abraham for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afflicts Pharaoh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 err="1"/>
              <a:t>Pharoah</a:t>
            </a:r>
            <a:r>
              <a:rPr lang="en-GB" sz="4000" dirty="0"/>
              <a:t> returns Sarai and banishes </a:t>
            </a:r>
            <a:br>
              <a:rPr lang="en-GB" sz="4000" dirty="0"/>
            </a:br>
            <a:r>
              <a:rPr lang="en-GB" sz="4000" dirty="0"/>
              <a:t>		Abram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7FA98-5186-4B10-AB9F-C0B1CDF56EF0}"/>
              </a:ext>
            </a:extLst>
          </p:cNvPr>
          <p:cNvSpPr txBox="1"/>
          <p:nvPr/>
        </p:nvSpPr>
        <p:spPr>
          <a:xfrm>
            <a:off x="8064004" y="309466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12:11 - 20</a:t>
            </a:r>
          </a:p>
        </p:txBody>
      </p:sp>
    </p:spTree>
    <p:extLst>
      <p:ext uri="{BB962C8B-B14F-4D97-AF65-F5344CB8AC3E}">
        <p14:creationId xmlns:p14="http://schemas.microsoft.com/office/powerpoint/2010/main" val="11348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176184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Abram and Lot separate: Lot to region </a:t>
            </a:r>
            <a:br>
              <a:rPr lang="en-GB" sz="4000" dirty="0"/>
            </a:br>
            <a:r>
              <a:rPr lang="en-GB" sz="4000" dirty="0"/>
              <a:t>		of Sodom and Abram to Hebron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There is a local war and Lot is taken </a:t>
            </a:r>
            <a:br>
              <a:rPr lang="en-GB" sz="4000" dirty="0"/>
            </a:br>
            <a:r>
              <a:rPr lang="en-GB" sz="4000" dirty="0"/>
              <a:t>		captive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Abram takes 318 trained men and </a:t>
            </a:r>
            <a:br>
              <a:rPr lang="en-GB" sz="4000" dirty="0"/>
            </a:br>
            <a:r>
              <a:rPr lang="en-GB" sz="4000" dirty="0"/>
              <a:t>		rescues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On his return he is greeted by </a:t>
            </a:r>
            <a:br>
              <a:rPr lang="en-GB" sz="4000" dirty="0"/>
            </a:br>
            <a:r>
              <a:rPr lang="en-GB" sz="4000" dirty="0"/>
              <a:t>		Melchizedek, king of Salem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4D41F-46E8-49AD-8924-A2A2ABB82C09}"/>
              </a:ext>
            </a:extLst>
          </p:cNvPr>
          <p:cNvSpPr txBox="1"/>
          <p:nvPr/>
        </p:nvSpPr>
        <p:spPr>
          <a:xfrm>
            <a:off x="8064004" y="309466"/>
            <a:ext cx="300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13 &amp; 14</a:t>
            </a:r>
          </a:p>
        </p:txBody>
      </p:sp>
    </p:spTree>
    <p:extLst>
      <p:ext uri="{BB962C8B-B14F-4D97-AF65-F5344CB8AC3E}">
        <p14:creationId xmlns:p14="http://schemas.microsoft.com/office/powerpoint/2010/main" val="7622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D1571-F5C4-42AF-8DD2-47B08DE6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170" y="392709"/>
            <a:ext cx="8534400" cy="879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/>
                </a:solidFill>
              </a:rPr>
              <a:t>Abraham’s Life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0D62-FDE0-4B9D-95D7-D7B17EEC5E19}"/>
              </a:ext>
            </a:extLst>
          </p:cNvPr>
          <p:cNvSpPr txBox="1"/>
          <p:nvPr/>
        </p:nvSpPr>
        <p:spPr>
          <a:xfrm>
            <a:off x="953406" y="1272662"/>
            <a:ext cx="10620215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God again promises the land to Abram’s</a:t>
            </a:r>
            <a:br>
              <a:rPr lang="en-GB" sz="4000" dirty="0"/>
            </a:br>
            <a:r>
              <a:rPr lang="en-GB" sz="4000" dirty="0"/>
              <a:t>		(non-existent) descendants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When Abram questions, God </a:t>
            </a:r>
            <a:br>
              <a:rPr lang="en-GB" sz="4000" dirty="0"/>
            </a:br>
            <a:r>
              <a:rPr lang="en-GB" sz="4000" dirty="0"/>
              <a:t>		confirms with an oath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Sarai, getting impatient, gives her</a:t>
            </a:r>
            <a:br>
              <a:rPr lang="en-GB" sz="4000" dirty="0"/>
            </a:br>
            <a:r>
              <a:rPr lang="en-GB" sz="4000" dirty="0"/>
              <a:t>		servant Hagar to Abram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/>
              <a:t>Hagar becomes pregnant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B3C3B-5698-46F2-A58D-8DA58C0445C8}"/>
              </a:ext>
            </a:extLst>
          </p:cNvPr>
          <p:cNvSpPr txBox="1"/>
          <p:nvPr/>
        </p:nvSpPr>
        <p:spPr>
          <a:xfrm>
            <a:off x="8064004" y="309466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Genesis  15 – 16:4</a:t>
            </a:r>
          </a:p>
        </p:txBody>
      </p:sp>
    </p:spTree>
    <p:extLst>
      <p:ext uri="{BB962C8B-B14F-4D97-AF65-F5344CB8AC3E}">
        <p14:creationId xmlns:p14="http://schemas.microsoft.com/office/powerpoint/2010/main" val="359056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5905</TotalTime>
  <Words>323</Words>
  <Application>Microsoft Office PowerPoint</Application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Slice</vt:lpstr>
      <vt:lpstr>Key Figures in the Old Testament</vt:lpstr>
      <vt:lpstr>Key Figures in the Old Testament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Gibbons</dc:creator>
  <cp:lastModifiedBy>David Gibbons</cp:lastModifiedBy>
  <cp:revision>7</cp:revision>
  <dcterms:created xsi:type="dcterms:W3CDTF">2017-07-15T14:19:34Z</dcterms:created>
  <dcterms:modified xsi:type="dcterms:W3CDTF">2019-01-12T16:15:31Z</dcterms:modified>
</cp:coreProperties>
</file>