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4" r:id="rId5"/>
    <p:sldId id="260" r:id="rId6"/>
    <p:sldId id="265" r:id="rId7"/>
    <p:sldId id="266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10D0-2DB7-49D0-A1A8-84DD63D04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217" y="2851354"/>
            <a:ext cx="10903565" cy="150433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dirty="0"/>
              <a:t>End of the Southern Kingdom, Judah, 2 Kings: Chapters 24/25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22699-26BB-49E7-9597-78D181C06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812" y="4355690"/>
            <a:ext cx="11859065" cy="1868130"/>
          </a:xfrm>
        </p:spPr>
        <p:txBody>
          <a:bodyPr>
            <a:normAutofit/>
          </a:bodyPr>
          <a:lstStyle/>
          <a:p>
            <a:pPr algn="ctr"/>
            <a:endParaRPr lang="en-GB" sz="2800" dirty="0"/>
          </a:p>
          <a:p>
            <a:pPr algn="ctr"/>
            <a:r>
              <a:rPr lang="en-GB" sz="2800" dirty="0"/>
              <a:t>Consequences of evil actions</a:t>
            </a:r>
          </a:p>
          <a:p>
            <a:pPr algn="ctr"/>
            <a:r>
              <a:rPr lang="en-GB" sz="2800" dirty="0"/>
              <a:t>Hope from God, the Royal line, Another chance?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A6DEE-80AA-4237-B45A-D3450A04E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544" y="186397"/>
            <a:ext cx="9225933" cy="249100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159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E3D-E312-4E37-8153-8B8DA950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6" y="643464"/>
            <a:ext cx="3670852" cy="5571072"/>
          </a:xfrm>
        </p:spPr>
        <p:txBody>
          <a:bodyPr>
            <a:normAutofit/>
          </a:bodyPr>
          <a:lstStyle/>
          <a:p>
            <a:r>
              <a:rPr lang="en-GB" dirty="0"/>
              <a:t>2 Kings, Chapter 24/25 End of the Southern Kingdom</a:t>
            </a:r>
          </a:p>
        </p:txBody>
      </p:sp>
      <p:pic>
        <p:nvPicPr>
          <p:cNvPr id="5" name="Picture 4" descr="A picture containing person, text, building, outdoor&#10;&#10;Description automatically generated">
            <a:extLst>
              <a:ext uri="{FF2B5EF4-FFF2-40B4-BE49-F238E27FC236}">
                <a16:creationId xmlns:a16="http://schemas.microsoft.com/office/drawing/2014/main" id="{D7406A24-6CFD-468C-A582-F8816FDAC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623" y="637281"/>
            <a:ext cx="1483929" cy="1672033"/>
          </a:xfrm>
          <a:prstGeom prst="roundRect">
            <a:avLst>
              <a:gd name="adj" fmla="val 1045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coin, object, arthropod&#10;&#10;Description automatically generated">
            <a:extLst>
              <a:ext uri="{FF2B5EF4-FFF2-40B4-BE49-F238E27FC236}">
                <a16:creationId xmlns:a16="http://schemas.microsoft.com/office/drawing/2014/main" id="{46826F26-549C-441A-A4EF-2B5B6AEEB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719" y="637281"/>
            <a:ext cx="1672033" cy="1672033"/>
          </a:xfrm>
          <a:prstGeom prst="roundRect">
            <a:avLst>
              <a:gd name="adj" fmla="val 1045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person in a costume&#10;&#10;Description automatically generated">
            <a:extLst>
              <a:ext uri="{FF2B5EF4-FFF2-40B4-BE49-F238E27FC236}">
                <a16:creationId xmlns:a16="http://schemas.microsoft.com/office/drawing/2014/main" id="{D4D327D3-B7C7-486A-9419-51D2F29A8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948" y="659596"/>
            <a:ext cx="2169871" cy="1627403"/>
          </a:xfrm>
          <a:prstGeom prst="roundRect">
            <a:avLst>
              <a:gd name="adj" fmla="val 1045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A693E-0B20-401A-BF4E-F6C43F778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33" y="2496138"/>
            <a:ext cx="7130702" cy="419621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2000" dirty="0"/>
              <a:t>God had previously given the Israelites what they wanted – a King, and they still went ahead with appointing Kings, despite God’s warning that having a King wouldn‘t end up well 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King Jehoiakim   ‘did what was evil in the sight of the Lord’ (end of 2 Kings 23)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The Lord had already decided, ‘to remove Judah (the Southern Kingdom) from His Presence’ due to the previous sins of an evil King Manasseh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Manasseh had ‘filled Jerusalem with innocent blood’  - this included, as well as worship of other gods, child sacrifice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When Jehoiakim died, his son Jehoiachin ruled (2 Kings, 24 v 8) – he did what was evil in God’s eyes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He was taken prisoner by King Nebuchadnezzar of Babylon</a:t>
            </a:r>
          </a:p>
          <a:p>
            <a:pPr>
              <a:lnSpc>
                <a:spcPct val="90000"/>
              </a:lnSpc>
            </a:pP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3082692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D29E0-3BD4-4C44-8ADF-0B1FC5502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6143423" cy="1456267"/>
          </a:xfrm>
        </p:spPr>
        <p:txBody>
          <a:bodyPr>
            <a:normAutofit/>
          </a:bodyPr>
          <a:lstStyle/>
          <a:p>
            <a:r>
              <a:rPr lang="en-GB"/>
              <a:t>What was happening?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D2B53-0FE7-4097-A460-F89D21E29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143423" cy="3649133"/>
          </a:xfrm>
        </p:spPr>
        <p:txBody>
          <a:bodyPr>
            <a:normAutofit/>
          </a:bodyPr>
          <a:lstStyle/>
          <a:p>
            <a:r>
              <a:rPr lang="en-GB" sz="2800" dirty="0"/>
              <a:t>King of Babylon, </a:t>
            </a:r>
            <a:r>
              <a:rPr lang="en-GB" sz="2800" dirty="0" err="1"/>
              <a:t>Nebuchadnazzar</a:t>
            </a:r>
            <a:r>
              <a:rPr lang="en-GB" sz="2800" dirty="0"/>
              <a:t> was dominating the whole area, including Egypt </a:t>
            </a:r>
          </a:p>
          <a:p>
            <a:r>
              <a:rPr lang="en-GB" sz="2800" dirty="0"/>
              <a:t>You ‘didn’t mess’ with </a:t>
            </a:r>
            <a:r>
              <a:rPr lang="en-GB" sz="2800" dirty="0" err="1"/>
              <a:t>Nebchadnazzar</a:t>
            </a:r>
            <a:r>
              <a:rPr lang="en-GB" sz="2800" dirty="0"/>
              <a:t>, but some of the </a:t>
            </a:r>
            <a:r>
              <a:rPr lang="en-GB" sz="2800" dirty="0" err="1"/>
              <a:t>Judaens</a:t>
            </a:r>
            <a:r>
              <a:rPr lang="en-GB" sz="2800" dirty="0"/>
              <a:t> went on to do just that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70B833-5E04-4C9E-8D2A-E5AFDB824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5" r="5827" b="-1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grpSp>
        <p:nvGrpSpPr>
          <p:cNvPr id="91" name="Group 9">
            <a:extLst>
              <a:ext uri="{FF2B5EF4-FFF2-40B4-BE49-F238E27FC236}">
                <a16:creationId xmlns:a16="http://schemas.microsoft.com/office/drawing/2014/main" id="{58B25CAD-A790-499A-926B-116E10915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1267604">
            <a:off x="8565602" y="3905595"/>
            <a:ext cx="3639934" cy="3163289"/>
            <a:chOff x="5281603" y="104899"/>
            <a:chExt cx="6910397" cy="6005491"/>
          </a:xfrm>
        </p:grpSpPr>
        <p:sp>
          <p:nvSpPr>
            <p:cNvPr id="11" name="Freeform 98">
              <a:extLst>
                <a:ext uri="{FF2B5EF4-FFF2-40B4-BE49-F238E27FC236}">
                  <a16:creationId xmlns:a16="http://schemas.microsoft.com/office/drawing/2014/main" id="{76E29510-9A59-43B9-BA40-BF403A9F6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1">
              <a:extLst>
                <a:ext uri="{FF2B5EF4-FFF2-40B4-BE49-F238E27FC236}">
                  <a16:creationId xmlns:a16="http://schemas.microsoft.com/office/drawing/2014/main" id="{D41DCF14-C3EC-4A84-9BCB-CE7374306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23473CE-82AD-4D8D-A232-68772F8249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C67ADA3-E620-4348-8071-F9721E422B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21526D8-6171-42B9-BB1D-D4EBD07C93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918272C-9574-485F-8DBA-E779254B6C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14CAA3E-D915-4597-85D4-DF416AF539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749FF6F-6DEA-46A3-A01C-82BD294181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853F97E-C428-43BB-903E-E63D7A05DE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D4EE22F-D9F6-499B-8595-2CA950937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A598804-7127-47FC-8A02-C6E2FD0D7A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2A35C24-2BAE-4314-BBF5-81A17F92E1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3A33BF9-E8C7-47A3-BFF6-5419153F7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8707F62-2F29-4FF0-A976-55E199600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D9DB8BF-BBA2-4465-8B80-B354B3A5BA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C237BA7-462C-4ABE-B089-4C8938F821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14D5F33-8377-427F-B4D1-8B783BF48E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8114C18-86CF-412F-81BD-4856E83CD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CF1CFD5-877F-4D23-9186-ABBE60605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D718FB9-83BB-4BFB-ACF6-7D0A681BB7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9B007F5-E4FE-4A8F-813F-CC2740BD2E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1345DFB-742B-4F09-B75A-05377FD401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B4845AC-E70E-40A2-9491-05B2DBB92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4111F64-514D-4447-86EB-D665455248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20169F1-F2D1-4726-8423-DBB5FE071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9F80247-CF53-4374-81E2-475BDD5210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A5F5D72-947B-414E-8FDD-BBA2BCB95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3AECE77-F2AF-4FCA-9C0E-A3E154EF4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357807F-7199-418E-A0A9-B64105ECD2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74400BB-9AFD-4FE0-890E-888B089C26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B161EE8-5F23-490A-9728-F35D68DF9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F4E71C7-716A-43DB-8B25-45D376E5D1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CC85AEA-CCD1-4DF7-8916-0F72027ED7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135A1AE-41A5-4D62-8EDA-7E2AE30EF6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3CFD903-54FF-40B5-8645-48F3E463A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50B0D3E-699D-4045-9BD5-B4CF69C20B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430A3E5-50DB-4A25-A497-A9AABF4CD8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1B0E32C-6B1D-4061-8FE9-49FE8F48E2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933DD09-EE89-4852-AAB4-7C42FEB01C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11394FF-3D41-4AC3-BF43-D84C4453F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E419255-A9D6-42DD-A394-F5330A6F36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B92B858-83FE-42E7-B526-734880D077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AC09C3A-8718-4FF6-89BE-385091356D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ACA67A3-5C58-4B01-9A72-136D48845E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C479D8B-24CE-4B25-A4B4-1D411A4502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BF48C75-7374-42F2-A159-526789C343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09A4AF-4DE5-4BEA-9D5A-A5236E9AF3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3EF6033-DAB6-40AE-904A-9B445DBD6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B6FAF6D3-9004-48E4-9A1F-BF36CEF7C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5BF9CAE-C7FC-4A40-83EC-8D4FA543E0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9D1F7A5-8E54-4E36-9FBB-68F82877C2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E9B55B9-3B64-43D0-B20B-63D1E69CE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D5DB75D-0B80-49D5-ABF8-FB393DC83B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3F5F929-EAAF-471A-9E35-6DCDC3566C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4C2BEB3-0299-4A25-830D-6E2DF9FDC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4E342A0-615D-466D-9404-CA8BBCEE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BDFFE1C-1E19-4EF4-A1B2-204A04E34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731123C-8680-4E7A-AF54-969919D30C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F1F0F71-5F67-496A-85EC-C8272FC6DE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EE0D13E-74B4-46D8-9CEB-993A9B02BB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BC0AC4E-E40A-4D25-B178-B28024D5DB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A143B7E6-35F6-4AAF-B75E-D0E3B1CC3B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DAAF768-2A67-4FCC-B682-7B14D4699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A5A9193-6968-40A2-9E95-40B9A300A1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5F665EA-A27F-453A-9F57-4D4B9CE646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4F6B94B3-C73B-4B26-A066-A4A6EB6920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C87A408-F5B1-4397-9A9F-65844D7EFB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9AC2E82-FE6E-420B-9AB8-7939E196CE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AE5E1C4-5F11-44DF-9A63-A3AB706FCC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236581D-1127-4822-B364-203311850B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F6AFBC9-9C55-4BB4-8DD3-CBFB9D959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312F76C-C542-4FF1-88A9-12DED608E7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C1AEC1F-364C-4A2C-8798-18571170F7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4960AF63-51EE-4474-9693-18C3FFC5F5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1E186998-8FFC-4B8E-9664-A3EB3DA93F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A00B2A7C-644E-4B02-8949-68AC413D14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923CE8B-E88E-4585-A698-30BB686DFE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1148CFA-ECD4-4847-91CE-7E8206F840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FAB4226-9991-4F5E-B43B-D873A909D2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8548911-9FE4-446D-BD3E-DC72AEF2D6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11B40AE-63DC-41CA-B0D1-EF99F055F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5392608">
            <a:off x="7397406" y="-618857"/>
            <a:ext cx="4915057" cy="4271437"/>
            <a:chOff x="5281603" y="104899"/>
            <a:chExt cx="6910397" cy="6005491"/>
          </a:xfrm>
        </p:grpSpPr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07BB2A43-A75C-4A17-B68F-E6AB75EE03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0A0BDF4-301A-4EE4-A77D-BD245F1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4924D57-94BA-40F5-BF53-9B23F7213F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A14F8BCB-338A-49F5-BB9D-626C7A0CC9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DEFC0D9E-285A-4D86-8A71-B985BA8335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7015B3C-B28A-40F0-B53A-91B3B9C5FA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DFD7530-F83D-4D23-9B1F-F8DA8CD5AF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DC34F9A-64D4-48B5-8E5A-ED0E33925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ED77B99-47E0-4D0B-B185-7F5E1B61C0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EC09C835-22F6-4E14-9BBE-11DD233346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A02419A0-4AA5-4985-B606-94268DE415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503FA27-7544-400B-8706-FE12A9B316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D404C57-DD6C-454E-BE13-90369095B1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ABEA11C-C6F5-4FAB-9F3F-384EF23D6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7CAEDBBC-2C01-496B-929B-849F1CB53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2894D4ED-61CE-46A2-9092-A00B9E8377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C5D0262-1B14-45D6-937F-B6D6A915DC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3C7684CB-4F98-4EC9-A35B-1E903CEE6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C25B956-861C-47EE-9D4D-E31C24538E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DD61AAC-D277-4D2E-AB51-8DDB48904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A4BA2A9-697F-45E1-8363-5E61A4207E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FD517C0E-A6EE-4A86-9F4C-434CD71915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98C170BA-831C-4BA4-A286-65E66E9C46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0EAA6EC5-E2BD-492B-9A8B-C27A76AC6C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485DB25-AEEB-4180-9A14-2CEB267D4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07A4361-79A5-47AA-98FE-01640EE42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F672975E-CAD3-46F3-BDA2-902C8237D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15679262-AA08-4D50-AB3F-E6F9B4D1D8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61E32D5A-0C93-4E13-B049-914A2F1D29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941EC8F6-AF84-43B6-9400-F73F6FBADE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75F074A-16C0-4748-BD13-64A7C32F6A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ECB3D608-CA7C-470E-9AAA-8389005F53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7AB4FD7D-4E8A-4455-933E-99E52E0B49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7416DF40-A568-431F-B63F-C32A9175B8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B25E07C-A0EC-4DCF-88EC-51BB5C3FC3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96C7DC41-3ADA-4989-AE2A-0F8D9DFCC9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6AE2AB88-5EAC-41EC-98BF-FACD6A2115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94E0B17E-9282-4983-AEB1-2B123998A3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86E83F1-9CCB-448B-89C9-F55B273BFC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621D911-2A84-468C-9244-743E3E18D7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B29971DC-3B38-4403-ABC9-880A06EBAC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F2D65D61-4C71-4851-B377-83369B3889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804A736D-4A39-4E06-B7A7-2217CEB4EC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3B1531E-B3AC-480D-A8CD-836E8C1788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F076B49-2AA3-4C05-9E50-CFF913718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FE506FE5-22A7-42E7-BEB9-5442E79184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5D634CEF-DD74-4EC0-B7F4-3884BAF106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4AD2728-E4B9-487D-A682-5E21DD15B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422CD3C-92C4-473C-9E31-85A594F6BE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71509C2B-9D23-4008-B6A1-2407688209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007ACD51-E44F-4AF8-8F61-F276D71343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EF5BDAF9-2B69-4209-BE1F-6C5D8A1DFF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9DA27782-8E1F-422F-B106-31C0E1216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E8A221D-84EC-47C2-A895-8253858153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08A0E1C-6626-4DD8-83BE-E83E2DFC84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360D67F-521C-4D9A-B2B1-392386EA5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F29669A1-CC36-41F4-B0F1-B720DB989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7DC3ADA6-152F-4D7B-9ABD-30DC8F7A25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F6CA5EE-56FA-4EF7-9EC7-BC3FB217E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703F9222-217B-48EB-8878-EC0B32E322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B48B9A73-A26B-43DB-9BB2-5658871FEA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EDF9DD53-6F04-4203-B61A-240676B7F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01065752-DE28-425C-8987-168FE9F510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B78A37C-B329-45F9-AF83-26D5CD826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B70B126-9812-487A-AB78-CBCB1B32D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62A622F7-EC16-4F46-83B7-7A7DBCF99A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5607D488-F3A1-4FF6-9C5C-B4C1E147A2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FDD48CAD-8E9A-434C-9F7E-6031DA9A6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F70B9979-DEC4-48B9-9462-E3631AC96A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DB15ACD-534F-474C-8B1A-8F5B94AEFD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8DFFE368-637C-4309-ABAC-BDCED29B6B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7D3E8255-AD5A-48F8-B948-7BF97DBEE7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784682BD-D253-4704-BB29-6D9C7D3006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34113DE4-AE89-4F45-9B12-61B04E3E7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8437CF76-AF2F-46BC-9579-872625F1A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AF2AF364-8140-40A5-9AC8-00C03DA47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FBA166C-DB92-475D-B0D3-1F7EB2B81A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583F60B4-E774-4D4F-BC7C-A171BB617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EF18C06C-0984-4FAA-952A-9CBFC0F95C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BDE44802-FF06-46DC-9F7E-D2A329BB2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8680B0-6E29-4B6E-8CE2-F9B7F78B4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55" r="1" b="12074"/>
          <a:stretch/>
        </p:blipFill>
        <p:spPr>
          <a:xfrm>
            <a:off x="8055588" y="-3863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7427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8CE59-8877-45E0-826B-31EE7D9E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734" y="3414178"/>
            <a:ext cx="4541899" cy="2223112"/>
          </a:xfrm>
        </p:spPr>
        <p:txBody>
          <a:bodyPr>
            <a:normAutofit/>
          </a:bodyPr>
          <a:lstStyle/>
          <a:p>
            <a:r>
              <a:rPr lang="en-GB" sz="3300" dirty="0"/>
              <a:t>What was happening? Chapter 24 v 13 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B14BF-F4B1-4979-B03B-8072988AE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99"/>
          <a:stretch/>
        </p:blipFill>
        <p:spPr>
          <a:xfrm>
            <a:off x="277704" y="491954"/>
            <a:ext cx="6897878" cy="222311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4364-E01B-4671-BF67-C0442A539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582" y="491954"/>
            <a:ext cx="4894498" cy="63375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 b="1" dirty="0"/>
              <a:t>King Nebuchadnezzar took thousands of people captive to Babylon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These were all the ‘best people’ </a:t>
            </a:r>
            <a:r>
              <a:rPr lang="en-GB" sz="2400" b="1" dirty="0" err="1"/>
              <a:t>eg</a:t>
            </a:r>
            <a:r>
              <a:rPr lang="en-GB" sz="2400" b="1" dirty="0"/>
              <a:t>, skilled craft workers and soldiers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All the treasurers from Yahweh’s temple were taken away/spoiled (v13)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Only the poorest people were left in Judah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King of Babylon appointed Zedekiah as the new King of Judah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Zedekiah did was evil</a:t>
            </a:r>
          </a:p>
          <a:p>
            <a:pPr>
              <a:lnSpc>
                <a:spcPct val="90000"/>
              </a:lnSpc>
            </a:pPr>
            <a:r>
              <a:rPr lang="en-GB" sz="2400" b="1" dirty="0"/>
              <a:t>The Lord banished all the people of Judah into exile into Babylon</a:t>
            </a:r>
          </a:p>
        </p:txBody>
      </p:sp>
    </p:spTree>
    <p:extLst>
      <p:ext uri="{BB962C8B-B14F-4D97-AF65-F5344CB8AC3E}">
        <p14:creationId xmlns:p14="http://schemas.microsoft.com/office/powerpoint/2010/main" val="389934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D2BA3-ADB3-49CD-94AC-57C5FD7D0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Didn’t the Kings of Judah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514E9-6D9E-41F9-B891-8151D0D24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They didn’t listen to God </a:t>
            </a:r>
          </a:p>
          <a:p>
            <a:r>
              <a:rPr lang="en-GB" sz="2800" dirty="0"/>
              <a:t>They didn’t consult God, or His Prophets</a:t>
            </a:r>
          </a:p>
          <a:p>
            <a:r>
              <a:rPr lang="en-GB" sz="2800" dirty="0"/>
              <a:t>They didn’t think about His laws</a:t>
            </a:r>
          </a:p>
          <a:p>
            <a:r>
              <a:rPr lang="en-GB" sz="2800" dirty="0"/>
              <a:t>They didn’t seem to care about the spiritual health of Judah </a:t>
            </a:r>
          </a:p>
        </p:txBody>
      </p:sp>
    </p:spTree>
    <p:extLst>
      <p:ext uri="{BB962C8B-B14F-4D97-AF65-F5344CB8AC3E}">
        <p14:creationId xmlns:p14="http://schemas.microsoft.com/office/powerpoint/2010/main" val="3985587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E88C-91ED-4672-85CF-326598B5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27652"/>
          </a:xfrm>
        </p:spPr>
        <p:txBody>
          <a:bodyPr/>
          <a:lstStyle/>
          <a:p>
            <a:r>
              <a:rPr lang="en-GB" dirty="0"/>
              <a:t>What was happening?  Chapter 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17B10-3BE7-46AB-85CB-3AFC183CA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45704"/>
            <a:ext cx="10131425" cy="5102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/>
              <a:t>10 min:  Activity </a:t>
            </a:r>
            <a:r>
              <a:rPr lang="en-GB" sz="2800" dirty="0"/>
              <a:t>– Divide into 4 groups:  </a:t>
            </a:r>
            <a:r>
              <a:rPr lang="en-GB" sz="2800" b="1" dirty="0"/>
              <a:t>Feedback what happened</a:t>
            </a:r>
          </a:p>
          <a:p>
            <a:pPr marL="0" indent="0">
              <a:buNone/>
            </a:pPr>
            <a:r>
              <a:rPr lang="en-GB" sz="2800" dirty="0"/>
              <a:t>Group 1 – </a:t>
            </a:r>
            <a:r>
              <a:rPr lang="en-GB" sz="2800" b="1" dirty="0"/>
              <a:t>Read and summarise </a:t>
            </a:r>
            <a:r>
              <a:rPr lang="en-GB" sz="2800" dirty="0"/>
              <a:t>v 1-7 – Fall of Jerusalem</a:t>
            </a:r>
          </a:p>
          <a:p>
            <a:pPr marL="0" indent="0">
              <a:buNone/>
            </a:pPr>
            <a:r>
              <a:rPr lang="en-GB" sz="2800" dirty="0"/>
              <a:t>Group 2 – v 8 – 21 - Destruction of the Temple</a:t>
            </a:r>
          </a:p>
          <a:p>
            <a:pPr marL="0" indent="0">
              <a:buNone/>
            </a:pPr>
            <a:r>
              <a:rPr lang="en-GB" sz="2800" dirty="0"/>
              <a:t>Group 3 – v 22-26</a:t>
            </a:r>
          </a:p>
          <a:p>
            <a:pPr marL="0" indent="0">
              <a:buNone/>
            </a:pPr>
            <a:r>
              <a:rPr lang="en-GB" sz="2800" dirty="0"/>
              <a:t>Group 4 – v 27 – 29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Then - discuss:   In what ways, can we as Christians LISTEN to God?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51725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4551-1131-4C3E-94C7-A30A13190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28" y="48255"/>
            <a:ext cx="5219699" cy="1091228"/>
          </a:xfrm>
        </p:spPr>
        <p:txBody>
          <a:bodyPr>
            <a:normAutofit/>
          </a:bodyPr>
          <a:lstStyle/>
          <a:p>
            <a:r>
              <a:rPr lang="en-GB" dirty="0"/>
              <a:t>Spiritual lessons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211EA-EF5A-49DE-B756-A8D898F1E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7" y="1305119"/>
            <a:ext cx="5638214" cy="525042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sz="2200" dirty="0"/>
          </a:p>
          <a:p>
            <a:pPr>
              <a:lnSpc>
                <a:spcPct val="90000"/>
              </a:lnSpc>
            </a:pPr>
            <a:r>
              <a:rPr lang="en-GB" sz="2200" dirty="0" err="1"/>
              <a:t>Judaens</a:t>
            </a:r>
            <a:r>
              <a:rPr lang="en-GB" sz="2200" dirty="0"/>
              <a:t> acted rebelliously and thoughtlessly, as though they had more power than they had, after all ‘they knew best’  Didn’t they? </a:t>
            </a:r>
          </a:p>
          <a:p>
            <a:pPr lvl="0">
              <a:lnSpc>
                <a:spcPct val="90000"/>
              </a:lnSpc>
              <a:defRPr cap="all"/>
            </a:pPr>
            <a:r>
              <a:rPr lang="en-GB" sz="2200" dirty="0"/>
              <a:t>Does that sound familiar to you?</a:t>
            </a:r>
          </a:p>
          <a:p>
            <a:pPr lvl="0">
              <a:lnSpc>
                <a:spcPct val="90000"/>
              </a:lnSpc>
              <a:defRPr cap="all"/>
            </a:pPr>
            <a:r>
              <a:rPr lang="en-GB" sz="2200" dirty="0"/>
              <a:t>Have you ever gone ahead with your own plans/decisions without taking notice of God’s love and guidance?</a:t>
            </a:r>
          </a:p>
          <a:p>
            <a:pPr lvl="0">
              <a:lnSpc>
                <a:spcPct val="90000"/>
              </a:lnSpc>
              <a:defRPr cap="all"/>
            </a:pPr>
            <a:r>
              <a:rPr lang="en-GB" sz="2200" dirty="0"/>
              <a:t>e.g., taken a new job, carried on in something you know God wants you to leave, given loads of your time to an activity that is damaging?</a:t>
            </a:r>
          </a:p>
          <a:p>
            <a:pPr lvl="0">
              <a:lnSpc>
                <a:spcPct val="90000"/>
              </a:lnSpc>
              <a:defRPr cap="all"/>
            </a:pPr>
            <a:r>
              <a:rPr lang="en-GB" sz="2200" dirty="0"/>
              <a:t>Ever carried on working and working and not given yourself any rest?</a:t>
            </a:r>
          </a:p>
          <a:p>
            <a:pPr lvl="0">
              <a:lnSpc>
                <a:spcPct val="90000"/>
              </a:lnSpc>
              <a:defRPr cap="all"/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GB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EEBDD-4CAD-4969-A6A4-42F261E06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25" r="22917" b="-1"/>
          <a:stretch/>
        </p:blipFill>
        <p:spPr>
          <a:xfrm>
            <a:off x="6527408" y="803787"/>
            <a:ext cx="5513363" cy="525042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913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7569-4CC8-4A36-8E64-454D6A9C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92" y="108471"/>
            <a:ext cx="4812897" cy="10355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300" dirty="0"/>
              <a:t>spiritual lessons – some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126B8-3188-463A-BDF9-04EE80538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2" y="1144051"/>
            <a:ext cx="5224592" cy="539742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 dirty="0"/>
              <a:t>Ever kept on and on spending money on loads of stuff you know you can’t really afford/don’t need, and yet you still feel you need more stuff and you just keep doing it?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Ever spent loads of time on yourself and what you want to do, and been blind to the time needed to be spent with others?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Ever held a grudge for years?    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You wouldn’t be alone – I’ve done some of these – acting like I should take all the decisions and making choices which were far from helpful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God </a:t>
            </a:r>
            <a:r>
              <a:rPr lang="en-GB" sz="2000" u="sng" dirty="0"/>
              <a:t>longs</a:t>
            </a:r>
            <a:r>
              <a:rPr lang="en-GB" sz="2000" dirty="0"/>
              <a:t> for you to spend time focusing on Him – He wants to fill the empty space inside with a strong sense of love, security and satisfaction that makes other stuff pale into insignificance</a:t>
            </a:r>
          </a:p>
          <a:p>
            <a:pPr>
              <a:lnSpc>
                <a:spcPct val="90000"/>
              </a:lnSpc>
            </a:pPr>
            <a:endParaRPr lang="en-GB" sz="1400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91EC05A-89DB-4492-8034-80B7A313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575" y="626261"/>
            <a:ext cx="5433751" cy="3284719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59055-4B14-43D2-8C47-A54942CE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876" y="882161"/>
            <a:ext cx="5204358" cy="2758309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6FC45A-52BC-4102-84DD-911303AD3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576" y="4088780"/>
            <a:ext cx="2627580" cy="2138591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B3924-60B3-458B-9C21-A5FA01B2B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70" y="4203079"/>
            <a:ext cx="1859590" cy="1912176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263BACB-325F-4E89-9AE5-E5E4B14AE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5509" y="4088780"/>
            <a:ext cx="2627580" cy="2138591"/>
          </a:xfrm>
          <a:prstGeom prst="roundRect">
            <a:avLst>
              <a:gd name="adj" fmla="val 7505"/>
            </a:avLst>
          </a:pr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4C659-23CC-4958-B00E-035C3901B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9809" y="4358508"/>
            <a:ext cx="2398979" cy="1601318"/>
          </a:xfrm>
          <a:prstGeom prst="roundRect">
            <a:avLst>
              <a:gd name="adj" fmla="val 5453"/>
            </a:avLst>
          </a:prstGeom>
          <a:ln w="50800" cap="sq" cmpd="dbl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449141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CB501-A5BD-439A-8A26-9DA9365A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73" y="229773"/>
            <a:ext cx="5219699" cy="740898"/>
          </a:xfrm>
        </p:spPr>
        <p:txBody>
          <a:bodyPr>
            <a:normAutofit/>
          </a:bodyPr>
          <a:lstStyle/>
          <a:p>
            <a:r>
              <a:rPr lang="en-GB" sz="2800" dirty="0"/>
              <a:t>What can we learn from this?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28EC2FF-E3A0-4038-9979-DE2CC1D24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9" y="844063"/>
            <a:ext cx="5778891" cy="578416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That when our thoughts, feelings and heart are filled with loads of stuff that is where God SHOULD be, there is often no room, or little room for God – Yahweh</a:t>
            </a:r>
          </a:p>
          <a:p>
            <a:pPr>
              <a:lnSpc>
                <a:spcPct val="90000"/>
              </a:lnSpc>
            </a:pPr>
            <a:r>
              <a:rPr lang="en-GB" dirty="0"/>
              <a:t>It’s rather like the ‘foreign gods’ worshipped by Judah, i.e., they filled up the spaces in their lives which should have been occupied by Yahweh – the true and living God – alone.  </a:t>
            </a:r>
          </a:p>
          <a:p>
            <a:pPr>
              <a:lnSpc>
                <a:spcPct val="90000"/>
              </a:lnSpc>
            </a:pPr>
            <a:r>
              <a:rPr lang="en-GB" dirty="0"/>
              <a:t>John 4 v 14 (NLT)  -  But those who drink the water I give will never be thirsty again. It becomes a fresh, bubbling spring within them, giving them eternal life.”</a:t>
            </a:r>
          </a:p>
          <a:p>
            <a:pPr>
              <a:lnSpc>
                <a:spcPct val="90000"/>
              </a:lnSpc>
            </a:pPr>
            <a:r>
              <a:rPr lang="en-GB" dirty="0"/>
              <a:t>Don’t stifle the spring of water with dead wood and ‘foreign gods’  – let it form a joyous bubbling within you.  </a:t>
            </a:r>
          </a:p>
          <a:p>
            <a:pPr>
              <a:lnSpc>
                <a:spcPct val="90000"/>
              </a:lnSpc>
            </a:pPr>
            <a:r>
              <a:rPr lang="en-GB" dirty="0"/>
              <a:t>There is hope right at the end of 2 Kings Chapter 25, when King Jehoiachin was let out of prison and treated well – Jesus has ‘let us out of prison’ all the chains of sin and power of evil has been broken in our lives – it’s MARVELLOUS 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20571-DB27-4E53-A5A3-799405F7B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752" b="2"/>
          <a:stretch/>
        </p:blipFill>
        <p:spPr>
          <a:xfrm>
            <a:off x="6995254" y="1406769"/>
            <a:ext cx="4650646" cy="448275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8965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841</Words>
  <Application>Microsoft Office PowerPoint</Application>
  <PresentationFormat>Widescreen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Celestial</vt:lpstr>
      <vt:lpstr>End of the Southern Kingdom, Judah, 2 Kings: Chapters 24/25</vt:lpstr>
      <vt:lpstr>2 Kings, Chapter 24/25 End of the Southern Kingdom</vt:lpstr>
      <vt:lpstr>What was happening?</vt:lpstr>
      <vt:lpstr>What was happening? Chapter 24 v 13 ff</vt:lpstr>
      <vt:lpstr>What Didn’t the Kings of Judah do?</vt:lpstr>
      <vt:lpstr>What was happening?  Chapter 25</vt:lpstr>
      <vt:lpstr>Spiritual lessons </vt:lpstr>
      <vt:lpstr>spiritual lessons – some examples</vt:lpstr>
      <vt:lpstr>What can we learn from this?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 of the Southern Kingdom, Judah, 2 Kings: Chapters 24/25</dc:title>
  <dc:creator>Rachel Honeyford</dc:creator>
  <cp:lastModifiedBy>Rachel Honeyford</cp:lastModifiedBy>
  <cp:revision>2</cp:revision>
  <dcterms:created xsi:type="dcterms:W3CDTF">2019-06-29T06:32:37Z</dcterms:created>
  <dcterms:modified xsi:type="dcterms:W3CDTF">2019-06-29T06:41:00Z</dcterms:modified>
</cp:coreProperties>
</file>