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7" r:id="rId4"/>
    <p:sldId id="287" r:id="rId5"/>
    <p:sldId id="288" r:id="rId6"/>
    <p:sldId id="289" r:id="rId7"/>
    <p:sldId id="290" r:id="rId8"/>
    <p:sldId id="291" r:id="rId9"/>
    <p:sldId id="292" r:id="rId10"/>
    <p:sldId id="293" r:id="rId11"/>
    <p:sldId id="294" r:id="rId12"/>
    <p:sldId id="295" r:id="rId13"/>
    <p:sldId id="29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D7D9DF-EE91-4CB0-B17F-8EBA5E8C2A8A}" v="1778" dt="2019-11-17T09:16:29.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ibbons" userId="55dcfdfba1bc63f8" providerId="LiveId" clId="{DA197D7A-47C6-459C-9E6E-F4EBB873ED31}"/>
    <pc:docChg chg="undo custSel addSld delSld modSld">
      <pc:chgData name="David Gibbons" userId="55dcfdfba1bc63f8" providerId="LiveId" clId="{DA197D7A-47C6-459C-9E6E-F4EBB873ED31}" dt="2019-11-17T09:16:29.645" v="1844"/>
      <pc:docMkLst>
        <pc:docMk/>
      </pc:docMkLst>
      <pc:sldChg chg="modSp modAnim">
        <pc:chgData name="David Gibbons" userId="55dcfdfba1bc63f8" providerId="LiveId" clId="{DA197D7A-47C6-459C-9E6E-F4EBB873ED31}" dt="2019-11-16T11:18:28.448" v="1843" actId="20577"/>
        <pc:sldMkLst>
          <pc:docMk/>
          <pc:sldMk cId="1580887105" sldId="286"/>
        </pc:sldMkLst>
        <pc:spChg chg="mod">
          <ac:chgData name="David Gibbons" userId="55dcfdfba1bc63f8" providerId="LiveId" clId="{DA197D7A-47C6-459C-9E6E-F4EBB873ED31}" dt="2019-11-16T11:16:11.487" v="1554" actId="20577"/>
          <ac:spMkLst>
            <pc:docMk/>
            <pc:sldMk cId="1580887105" sldId="286"/>
            <ac:spMk id="4" creationId="{67342C43-E87B-42E2-8165-A2EE07C7E358}"/>
          </ac:spMkLst>
        </pc:spChg>
        <pc:spChg chg="mod">
          <ac:chgData name="David Gibbons" userId="55dcfdfba1bc63f8" providerId="LiveId" clId="{DA197D7A-47C6-459C-9E6E-F4EBB873ED31}" dt="2019-11-16T11:18:28.448" v="1843" actId="20577"/>
          <ac:spMkLst>
            <pc:docMk/>
            <pc:sldMk cId="1580887105" sldId="286"/>
            <ac:spMk id="7" creationId="{1F07513C-EABA-4FAB-9598-16361565B3FD}"/>
          </ac:spMkLst>
        </pc:spChg>
      </pc:sldChg>
      <pc:sldChg chg="modSp add modAnim">
        <pc:chgData name="David Gibbons" userId="55dcfdfba1bc63f8" providerId="LiveId" clId="{DA197D7A-47C6-459C-9E6E-F4EBB873ED31}" dt="2019-11-16T11:12:19.343" v="1549" actId="20577"/>
        <pc:sldMkLst>
          <pc:docMk/>
          <pc:sldMk cId="228685210" sldId="287"/>
        </pc:sldMkLst>
        <pc:spChg chg="mod">
          <ac:chgData name="David Gibbons" userId="55dcfdfba1bc63f8" providerId="LiveId" clId="{DA197D7A-47C6-459C-9E6E-F4EBB873ED31}" dt="2019-11-16T10:30:20.595" v="265" actId="20577"/>
          <ac:spMkLst>
            <pc:docMk/>
            <pc:sldMk cId="228685210" sldId="287"/>
            <ac:spMk id="4" creationId="{67342C43-E87B-42E2-8165-A2EE07C7E358}"/>
          </ac:spMkLst>
        </pc:spChg>
        <pc:spChg chg="mod">
          <ac:chgData name="David Gibbons" userId="55dcfdfba1bc63f8" providerId="LiveId" clId="{DA197D7A-47C6-459C-9E6E-F4EBB873ED31}" dt="2019-11-16T11:12:19.343" v="1549" actId="20577"/>
          <ac:spMkLst>
            <pc:docMk/>
            <pc:sldMk cId="228685210" sldId="287"/>
            <ac:spMk id="7" creationId="{1F07513C-EABA-4FAB-9598-16361565B3FD}"/>
          </ac:spMkLst>
        </pc:spChg>
      </pc:sldChg>
      <pc:sldChg chg="del">
        <pc:chgData name="David Gibbons" userId="55dcfdfba1bc63f8" providerId="LiveId" clId="{DA197D7A-47C6-459C-9E6E-F4EBB873ED31}" dt="2019-11-16T10:25:25.358" v="1" actId="2696"/>
        <pc:sldMkLst>
          <pc:docMk/>
          <pc:sldMk cId="2646774698" sldId="287"/>
        </pc:sldMkLst>
      </pc:sldChg>
      <pc:sldChg chg="del">
        <pc:chgData name="David Gibbons" userId="55dcfdfba1bc63f8" providerId="LiveId" clId="{DA197D7A-47C6-459C-9E6E-F4EBB873ED31}" dt="2019-11-16T10:25:25.259" v="0" actId="2696"/>
        <pc:sldMkLst>
          <pc:docMk/>
          <pc:sldMk cId="666148293" sldId="288"/>
        </pc:sldMkLst>
      </pc:sldChg>
      <pc:sldChg chg="modSp add modAnim">
        <pc:chgData name="David Gibbons" userId="55dcfdfba1bc63f8" providerId="LiveId" clId="{DA197D7A-47C6-459C-9E6E-F4EBB873ED31}" dt="2019-11-16T11:12:30.341" v="1550" actId="20577"/>
        <pc:sldMkLst>
          <pc:docMk/>
          <pc:sldMk cId="1694536406" sldId="288"/>
        </pc:sldMkLst>
        <pc:spChg chg="mod">
          <ac:chgData name="David Gibbons" userId="55dcfdfba1bc63f8" providerId="LiveId" clId="{DA197D7A-47C6-459C-9E6E-F4EBB873ED31}" dt="2019-11-16T10:33:41.378" v="425" actId="20577"/>
          <ac:spMkLst>
            <pc:docMk/>
            <pc:sldMk cId="1694536406" sldId="288"/>
            <ac:spMk id="4" creationId="{67342C43-E87B-42E2-8165-A2EE07C7E358}"/>
          </ac:spMkLst>
        </pc:spChg>
        <pc:spChg chg="mod">
          <ac:chgData name="David Gibbons" userId="55dcfdfba1bc63f8" providerId="LiveId" clId="{DA197D7A-47C6-459C-9E6E-F4EBB873ED31}" dt="2019-11-16T11:12:30.341" v="1550" actId="20577"/>
          <ac:spMkLst>
            <pc:docMk/>
            <pc:sldMk cId="1694536406" sldId="288"/>
            <ac:spMk id="7" creationId="{1F07513C-EABA-4FAB-9598-16361565B3FD}"/>
          </ac:spMkLst>
        </pc:spChg>
      </pc:sldChg>
      <pc:sldChg chg="modSp add modAnim">
        <pc:chgData name="David Gibbons" userId="55dcfdfba1bc63f8" providerId="LiveId" clId="{DA197D7A-47C6-459C-9E6E-F4EBB873ED31}" dt="2019-11-16T11:08:24.168" v="1548" actId="20577"/>
        <pc:sldMkLst>
          <pc:docMk/>
          <pc:sldMk cId="3246119977" sldId="289"/>
        </pc:sldMkLst>
        <pc:spChg chg="mod">
          <ac:chgData name="David Gibbons" userId="55dcfdfba1bc63f8" providerId="LiveId" clId="{DA197D7A-47C6-459C-9E6E-F4EBB873ED31}" dt="2019-11-16T10:37:20.784" v="670" actId="20577"/>
          <ac:spMkLst>
            <pc:docMk/>
            <pc:sldMk cId="3246119977" sldId="289"/>
            <ac:spMk id="4" creationId="{67342C43-E87B-42E2-8165-A2EE07C7E358}"/>
          </ac:spMkLst>
        </pc:spChg>
        <pc:spChg chg="mod">
          <ac:chgData name="David Gibbons" userId="55dcfdfba1bc63f8" providerId="LiveId" clId="{DA197D7A-47C6-459C-9E6E-F4EBB873ED31}" dt="2019-11-16T11:08:24.168" v="1548" actId="20577"/>
          <ac:spMkLst>
            <pc:docMk/>
            <pc:sldMk cId="3246119977" sldId="289"/>
            <ac:spMk id="7" creationId="{1F07513C-EABA-4FAB-9598-16361565B3FD}"/>
          </ac:spMkLst>
        </pc:spChg>
      </pc:sldChg>
      <pc:sldChg chg="modSp add modAnim">
        <pc:chgData name="David Gibbons" userId="55dcfdfba1bc63f8" providerId="LiveId" clId="{DA197D7A-47C6-459C-9E6E-F4EBB873ED31}" dt="2019-11-16T10:51:43.372" v="1174" actId="15"/>
        <pc:sldMkLst>
          <pc:docMk/>
          <pc:sldMk cId="3799522261" sldId="290"/>
        </pc:sldMkLst>
        <pc:spChg chg="mod">
          <ac:chgData name="David Gibbons" userId="55dcfdfba1bc63f8" providerId="LiveId" clId="{DA197D7A-47C6-459C-9E6E-F4EBB873ED31}" dt="2019-11-16T10:46:02.412" v="887" actId="20577"/>
          <ac:spMkLst>
            <pc:docMk/>
            <pc:sldMk cId="3799522261" sldId="290"/>
            <ac:spMk id="4" creationId="{67342C43-E87B-42E2-8165-A2EE07C7E358}"/>
          </ac:spMkLst>
        </pc:spChg>
        <pc:spChg chg="mod">
          <ac:chgData name="David Gibbons" userId="55dcfdfba1bc63f8" providerId="LiveId" clId="{DA197D7A-47C6-459C-9E6E-F4EBB873ED31}" dt="2019-11-16T10:51:43.372" v="1174" actId="15"/>
          <ac:spMkLst>
            <pc:docMk/>
            <pc:sldMk cId="3799522261" sldId="290"/>
            <ac:spMk id="7" creationId="{1F07513C-EABA-4FAB-9598-16361565B3FD}"/>
          </ac:spMkLst>
        </pc:spChg>
      </pc:sldChg>
      <pc:sldChg chg="modSp add modAnim">
        <pc:chgData name="David Gibbons" userId="55dcfdfba1bc63f8" providerId="LiveId" clId="{DA197D7A-47C6-459C-9E6E-F4EBB873ED31}" dt="2019-11-16T10:55:09.888" v="1404" actId="20577"/>
        <pc:sldMkLst>
          <pc:docMk/>
          <pc:sldMk cId="1569812876" sldId="291"/>
        </pc:sldMkLst>
        <pc:spChg chg="mod">
          <ac:chgData name="David Gibbons" userId="55dcfdfba1bc63f8" providerId="LiveId" clId="{DA197D7A-47C6-459C-9E6E-F4EBB873ED31}" dt="2019-11-16T10:52:38.627" v="1184" actId="20577"/>
          <ac:spMkLst>
            <pc:docMk/>
            <pc:sldMk cId="1569812876" sldId="291"/>
            <ac:spMk id="4" creationId="{67342C43-E87B-42E2-8165-A2EE07C7E358}"/>
          </ac:spMkLst>
        </pc:spChg>
        <pc:spChg chg="mod">
          <ac:chgData name="David Gibbons" userId="55dcfdfba1bc63f8" providerId="LiveId" clId="{DA197D7A-47C6-459C-9E6E-F4EBB873ED31}" dt="2019-11-16T10:55:09.888" v="1404" actId="20577"/>
          <ac:spMkLst>
            <pc:docMk/>
            <pc:sldMk cId="1569812876" sldId="291"/>
            <ac:spMk id="7" creationId="{1F07513C-EABA-4FAB-9598-16361565B3FD}"/>
          </ac:spMkLst>
        </pc:spChg>
      </pc:sldChg>
      <pc:sldChg chg="modSp add modAnim">
        <pc:chgData name="David Gibbons" userId="55dcfdfba1bc63f8" providerId="LiveId" clId="{DA197D7A-47C6-459C-9E6E-F4EBB873ED31}" dt="2019-11-16T10:56:33.236" v="1413" actId="20577"/>
        <pc:sldMkLst>
          <pc:docMk/>
          <pc:sldMk cId="3480194113" sldId="292"/>
        </pc:sldMkLst>
        <pc:spChg chg="mod">
          <ac:chgData name="David Gibbons" userId="55dcfdfba1bc63f8" providerId="LiveId" clId="{DA197D7A-47C6-459C-9E6E-F4EBB873ED31}" dt="2019-11-16T10:56:33.236" v="1413" actId="20577"/>
          <ac:spMkLst>
            <pc:docMk/>
            <pc:sldMk cId="3480194113" sldId="292"/>
            <ac:spMk id="7" creationId="{1F07513C-EABA-4FAB-9598-16361565B3FD}"/>
          </ac:spMkLst>
        </pc:spChg>
      </pc:sldChg>
      <pc:sldChg chg="modSp add">
        <pc:chgData name="David Gibbons" userId="55dcfdfba1bc63f8" providerId="LiveId" clId="{DA197D7A-47C6-459C-9E6E-F4EBB873ED31}" dt="2019-11-16T11:00:32.757" v="1414" actId="20577"/>
        <pc:sldMkLst>
          <pc:docMk/>
          <pc:sldMk cId="2779744467" sldId="293"/>
        </pc:sldMkLst>
        <pc:spChg chg="mod">
          <ac:chgData name="David Gibbons" userId="55dcfdfba1bc63f8" providerId="LiveId" clId="{DA197D7A-47C6-459C-9E6E-F4EBB873ED31}" dt="2019-11-16T11:00:32.757" v="1414" actId="20577"/>
          <ac:spMkLst>
            <pc:docMk/>
            <pc:sldMk cId="2779744467" sldId="293"/>
            <ac:spMk id="7" creationId="{1F07513C-EABA-4FAB-9598-16361565B3FD}"/>
          </ac:spMkLst>
        </pc:spChg>
      </pc:sldChg>
      <pc:sldChg chg="del">
        <pc:chgData name="David Gibbons" userId="55dcfdfba1bc63f8" providerId="LiveId" clId="{DA197D7A-47C6-459C-9E6E-F4EBB873ED31}" dt="2019-11-16T10:25:26.240" v="5" actId="2696"/>
        <pc:sldMkLst>
          <pc:docMk/>
          <pc:sldMk cId="541147702" sldId="294"/>
        </pc:sldMkLst>
      </pc:sldChg>
      <pc:sldChg chg="modSp add">
        <pc:chgData name="David Gibbons" userId="55dcfdfba1bc63f8" providerId="LiveId" clId="{DA197D7A-47C6-459C-9E6E-F4EBB873ED31}" dt="2019-11-16T11:03:00.401" v="1424"/>
        <pc:sldMkLst>
          <pc:docMk/>
          <pc:sldMk cId="3223607985" sldId="294"/>
        </pc:sldMkLst>
        <pc:spChg chg="mod">
          <ac:chgData name="David Gibbons" userId="55dcfdfba1bc63f8" providerId="LiveId" clId="{DA197D7A-47C6-459C-9E6E-F4EBB873ED31}" dt="2019-11-16T11:01:03.754" v="1423" actId="20577"/>
          <ac:spMkLst>
            <pc:docMk/>
            <pc:sldMk cId="3223607985" sldId="294"/>
            <ac:spMk id="4" creationId="{67342C43-E87B-42E2-8165-A2EE07C7E358}"/>
          </ac:spMkLst>
        </pc:spChg>
        <pc:spChg chg="mod">
          <ac:chgData name="David Gibbons" userId="55dcfdfba1bc63f8" providerId="LiveId" clId="{DA197D7A-47C6-459C-9E6E-F4EBB873ED31}" dt="2019-11-16T11:03:00.401" v="1424"/>
          <ac:spMkLst>
            <pc:docMk/>
            <pc:sldMk cId="3223607985" sldId="294"/>
            <ac:spMk id="7" creationId="{1F07513C-EABA-4FAB-9598-16361565B3FD}"/>
          </ac:spMkLst>
        </pc:spChg>
      </pc:sldChg>
      <pc:sldChg chg="modSp add">
        <pc:chgData name="David Gibbons" userId="55dcfdfba1bc63f8" providerId="LiveId" clId="{DA197D7A-47C6-459C-9E6E-F4EBB873ED31}" dt="2019-11-16T11:04:01.288" v="1426"/>
        <pc:sldMkLst>
          <pc:docMk/>
          <pc:sldMk cId="1917345384" sldId="295"/>
        </pc:sldMkLst>
        <pc:spChg chg="mod">
          <ac:chgData name="David Gibbons" userId="55dcfdfba1bc63f8" providerId="LiveId" clId="{DA197D7A-47C6-459C-9E6E-F4EBB873ED31}" dt="2019-11-16T11:04:01.288" v="1426"/>
          <ac:spMkLst>
            <pc:docMk/>
            <pc:sldMk cId="1917345384" sldId="295"/>
            <ac:spMk id="7" creationId="{1F07513C-EABA-4FAB-9598-16361565B3FD}"/>
          </ac:spMkLst>
        </pc:spChg>
      </pc:sldChg>
      <pc:sldChg chg="modSp add modAnim">
        <pc:chgData name="David Gibbons" userId="55dcfdfba1bc63f8" providerId="LiveId" clId="{DA197D7A-47C6-459C-9E6E-F4EBB873ED31}" dt="2019-11-17T09:16:29.645" v="1844"/>
        <pc:sldMkLst>
          <pc:docMk/>
          <pc:sldMk cId="3264619270" sldId="296"/>
        </pc:sldMkLst>
        <pc:spChg chg="mod">
          <ac:chgData name="David Gibbons" userId="55dcfdfba1bc63f8" providerId="LiveId" clId="{DA197D7A-47C6-459C-9E6E-F4EBB873ED31}" dt="2019-11-16T11:07:04.971" v="1527" actId="20577"/>
          <ac:spMkLst>
            <pc:docMk/>
            <pc:sldMk cId="3264619270" sldId="296"/>
            <ac:spMk id="7" creationId="{1F07513C-EABA-4FAB-9598-16361565B3FD}"/>
          </ac:spMkLst>
        </pc:spChg>
      </pc:sldChg>
      <pc:sldChg chg="add">
        <pc:chgData name="David Gibbons" userId="55dcfdfba1bc63f8" providerId="LiveId" clId="{DA197D7A-47C6-459C-9E6E-F4EBB873ED31}" dt="2019-11-16T11:16:06.036" v="1551"/>
        <pc:sldMkLst>
          <pc:docMk/>
          <pc:sldMk cId="2823871518" sldId="297"/>
        </pc:sldMkLst>
      </pc:sldChg>
      <pc:sldChg chg="del">
        <pc:chgData name="David Gibbons" userId="55dcfdfba1bc63f8" providerId="LiveId" clId="{DA197D7A-47C6-459C-9E6E-F4EBB873ED31}" dt="2019-11-16T10:25:27.621" v="7" actId="2696"/>
        <pc:sldMkLst>
          <pc:docMk/>
          <pc:sldMk cId="3086174600" sldId="297"/>
        </pc:sldMkLst>
      </pc:sldChg>
      <pc:sldChg chg="del">
        <pc:chgData name="David Gibbons" userId="55dcfdfba1bc63f8" providerId="LiveId" clId="{DA197D7A-47C6-459C-9E6E-F4EBB873ED31}" dt="2019-11-16T10:25:26.620" v="6" actId="2696"/>
        <pc:sldMkLst>
          <pc:docMk/>
          <pc:sldMk cId="1212164993" sldId="298"/>
        </pc:sldMkLst>
      </pc:sldChg>
      <pc:sldChg chg="del">
        <pc:chgData name="David Gibbons" userId="55dcfdfba1bc63f8" providerId="LiveId" clId="{DA197D7A-47C6-459C-9E6E-F4EBB873ED31}" dt="2019-11-16T10:25:25.720" v="4" actId="2696"/>
        <pc:sldMkLst>
          <pc:docMk/>
          <pc:sldMk cId="4130430699" sldId="299"/>
        </pc:sldMkLst>
      </pc:sldChg>
      <pc:sldChg chg="del">
        <pc:chgData name="David Gibbons" userId="55dcfdfba1bc63f8" providerId="LiveId" clId="{DA197D7A-47C6-459C-9E6E-F4EBB873ED31}" dt="2019-11-16T10:25:25.526" v="3" actId="2696"/>
        <pc:sldMkLst>
          <pc:docMk/>
          <pc:sldMk cId="3079768820" sldId="300"/>
        </pc:sldMkLst>
      </pc:sldChg>
      <pc:sldChg chg="del">
        <pc:chgData name="David Gibbons" userId="55dcfdfba1bc63f8" providerId="LiveId" clId="{DA197D7A-47C6-459C-9E6E-F4EBB873ED31}" dt="2019-11-16T10:25:25.383" v="2" actId="2696"/>
        <pc:sldMkLst>
          <pc:docMk/>
          <pc:sldMk cId="1042902591" sldId="30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16/11/2019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16/11/2019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Conflicts</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Jesus said to them, “Isn’t the reason you are deceived because you don’t know either the scriptures or the ability of God? When the dead rise, they will not marry nor are they given in marriage but will be like the angels in heaven. But about the dead rising, have you not read in the scroll of Moses and the bush how God spoke to him, saying, ‘I am the God of Abraham, and the God of Isaac, and the God of Jacob’? He is not the God of the dead but of the living and so you are very much deceived.”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77974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Teaching</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In those days, after those troubles, the sun will be darkened, the moon will not shine, the stars will be falling from the sky, and the powers in the heavens will be shaken. Then, they will see the Son of Man coming in clouds, with great power and glory. He will send out the angels and gather the elect from the four winds: From the ends of the earth to the ends of heaven.</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22360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Teaching</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Now, about those days or hours, no-one knows, neither the angels in heaven nor the son, only the father. Be on your guard, because you don’t know when it will happen. It is like when a man goes abroad, leaving home, and puts his servants in charge, each of his own work, and orders the porter to keep watch. Be on guard, then, for you don’t know when the owner of the house is returning—in the evening, during the night, at cock-crow, or in the morning—lest he finds you sleeping when he comes suddenly. What I am telling you, I tell everyone: Be on guard!”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91734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Teaching</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You can only understand the answer if you know the question!</a:t>
            </a:r>
          </a:p>
          <a:p>
            <a:endParaRPr lang="en-GB" sz="2800" dirty="0">
              <a:solidFill>
                <a:schemeClr val="tx1"/>
              </a:solidFill>
            </a:endParaRPr>
          </a:p>
          <a:p>
            <a:r>
              <a:rPr lang="en-GB" sz="2800" dirty="0">
                <a:solidFill>
                  <a:schemeClr val="tx1"/>
                </a:solidFill>
              </a:rPr>
              <a:t>As he left the temple, one of his disciples said to him, “Teacher, look at these wonderful stones and buildings!” Jesus said to him, “You are looking at these great buildings? There will not be one stone left on another stone that will not be thrown down!”</a:t>
            </a:r>
          </a:p>
          <a:p>
            <a:r>
              <a:rPr lang="en-GB" sz="2800" dirty="0">
                <a:solidFill>
                  <a:schemeClr val="tx1"/>
                </a:solidFill>
              </a:rPr>
              <a:t>When he was sitting on the mount of Olives opposite the temple, Peter, James, John, and Andrew, by themselves, asked him, “Tell us when these things will happen, and what will be the sign that they are all about to be finished.”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26461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10-13</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Question: How long was Jesus’ ministry?</a:t>
            </a:r>
          </a:p>
          <a:p>
            <a:pPr marL="457200" indent="-457200">
              <a:buFont typeface="Arial" panose="020B0604020202020204" pitchFamily="34" charset="0"/>
              <a:buChar char="•"/>
            </a:pPr>
            <a:r>
              <a:rPr lang="en-GB" sz="2800" dirty="0">
                <a:solidFill>
                  <a:schemeClr val="tx1"/>
                </a:solidFill>
              </a:rPr>
              <a:t>3 Years (standard answer)—Why?</a:t>
            </a:r>
          </a:p>
          <a:p>
            <a:pPr marL="457200" indent="-457200">
              <a:buFont typeface="Arial" panose="020B0604020202020204" pitchFamily="34" charset="0"/>
              <a:buChar char="•"/>
            </a:pPr>
            <a:r>
              <a:rPr lang="en-GB" sz="2800" dirty="0">
                <a:solidFill>
                  <a:schemeClr val="tx1"/>
                </a:solidFill>
              </a:rPr>
              <a:t>In Mark it could be just a year (or a bit less)!</a:t>
            </a:r>
          </a:p>
          <a:p>
            <a:pPr marL="457200" indent="-457200">
              <a:buFont typeface="Arial" panose="020B0604020202020204" pitchFamily="34" charset="0"/>
              <a:buChar char="•"/>
            </a:pPr>
            <a:r>
              <a:rPr lang="en-GB" sz="2800" dirty="0">
                <a:solidFill>
                  <a:schemeClr val="tx1"/>
                </a:solidFill>
              </a:rPr>
              <a:t>Jesus begins his ministry in Galilee then goes to Jerusalem and is killed</a:t>
            </a:r>
          </a:p>
          <a:p>
            <a:pPr marL="457200" indent="-457200">
              <a:buFont typeface="Arial" panose="020B0604020202020204" pitchFamily="34" charset="0"/>
              <a:buChar char="•"/>
            </a:pPr>
            <a:r>
              <a:rPr lang="en-GB" sz="2800" dirty="0">
                <a:solidFill>
                  <a:schemeClr val="tx1"/>
                </a:solidFill>
              </a:rPr>
              <a:t>However, there are some indications that Jesus has been to Jerusalem already</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58088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10</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Conflict over divorce 					10:1-12</a:t>
            </a:r>
          </a:p>
          <a:p>
            <a:pPr marL="457200" indent="-457200">
              <a:buFont typeface="Arial" panose="020B0604020202020204" pitchFamily="34" charset="0"/>
              <a:buChar char="•"/>
            </a:pPr>
            <a:r>
              <a:rPr lang="en-GB" sz="2800" dirty="0">
                <a:solidFill>
                  <a:schemeClr val="tx1"/>
                </a:solidFill>
              </a:rPr>
              <a:t>Let the children come 				10:13-15</a:t>
            </a:r>
          </a:p>
          <a:p>
            <a:pPr marL="457200" indent="-457200">
              <a:buFont typeface="Arial" panose="020B0604020202020204" pitchFamily="34" charset="0"/>
              <a:buChar char="•"/>
            </a:pPr>
            <a:r>
              <a:rPr lang="en-GB" sz="2800" dirty="0">
                <a:solidFill>
                  <a:schemeClr val="tx1"/>
                </a:solidFill>
              </a:rPr>
              <a:t>Rich young man 					10:16-31</a:t>
            </a:r>
          </a:p>
          <a:p>
            <a:pPr marL="457200" indent="-457200">
              <a:buFont typeface="Arial" panose="020B0604020202020204" pitchFamily="34" charset="0"/>
              <a:buChar char="•"/>
            </a:pPr>
            <a:r>
              <a:rPr lang="en-GB" sz="2800" dirty="0">
                <a:solidFill>
                  <a:schemeClr val="tx1"/>
                </a:solidFill>
              </a:rPr>
              <a:t>3</a:t>
            </a:r>
            <a:r>
              <a:rPr lang="en-GB" sz="2800" baseline="30000" dirty="0">
                <a:solidFill>
                  <a:schemeClr val="tx1"/>
                </a:solidFill>
              </a:rPr>
              <a:t>rd</a:t>
            </a:r>
            <a:r>
              <a:rPr lang="en-GB" sz="2800" dirty="0">
                <a:solidFill>
                  <a:schemeClr val="tx1"/>
                </a:solidFill>
              </a:rPr>
              <a:t> foretelling of death 				10:32-34</a:t>
            </a:r>
          </a:p>
          <a:p>
            <a:pPr marL="457200" indent="-457200">
              <a:buFont typeface="Arial" panose="020B0604020202020204" pitchFamily="34" charset="0"/>
              <a:buChar char="•"/>
            </a:pPr>
            <a:r>
              <a:rPr lang="en-GB" sz="2800" dirty="0">
                <a:solidFill>
                  <a:schemeClr val="tx1"/>
                </a:solidFill>
              </a:rPr>
              <a:t>Request of James and John 				10:35-45</a:t>
            </a:r>
          </a:p>
          <a:p>
            <a:pPr marL="457200" indent="-457200">
              <a:buFont typeface="Arial" panose="020B0604020202020204" pitchFamily="34" charset="0"/>
              <a:buChar char="•"/>
            </a:pPr>
            <a:r>
              <a:rPr lang="en-GB" sz="2800" dirty="0">
                <a:solidFill>
                  <a:schemeClr val="tx1"/>
                </a:solidFill>
              </a:rPr>
              <a:t>Blind Bartimaeus 					10:46-52</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82387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11</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Triumphal entry					11:1-11</a:t>
            </a:r>
          </a:p>
          <a:p>
            <a:pPr marL="457200" indent="-457200">
              <a:buFont typeface="Arial" panose="020B0604020202020204" pitchFamily="34" charset="0"/>
              <a:buChar char="•"/>
            </a:pPr>
            <a:r>
              <a:rPr lang="en-GB" sz="2800" dirty="0">
                <a:solidFill>
                  <a:schemeClr val="tx1"/>
                </a:solidFill>
              </a:rPr>
              <a:t>Cursing of fig tree					11:12-14</a:t>
            </a:r>
          </a:p>
          <a:p>
            <a:pPr marL="457200" indent="-457200">
              <a:buFont typeface="Arial" panose="020B0604020202020204" pitchFamily="34" charset="0"/>
              <a:buChar char="•"/>
            </a:pPr>
            <a:r>
              <a:rPr lang="en-GB" sz="2800" dirty="0">
                <a:solidFill>
                  <a:schemeClr val="tx1"/>
                </a:solidFill>
              </a:rPr>
              <a:t>Cleansing of the temple				11:15-19</a:t>
            </a:r>
          </a:p>
          <a:p>
            <a:pPr marL="457200" indent="-457200">
              <a:buFont typeface="Arial" panose="020B0604020202020204" pitchFamily="34" charset="0"/>
              <a:buChar char="•"/>
            </a:pPr>
            <a:r>
              <a:rPr lang="en-GB" sz="2800" dirty="0">
                <a:solidFill>
                  <a:schemeClr val="tx1"/>
                </a:solidFill>
              </a:rPr>
              <a:t>Lesson of cursed fig tree				11:20-26</a:t>
            </a:r>
          </a:p>
          <a:p>
            <a:pPr marL="457200" indent="-457200">
              <a:buFont typeface="Arial" panose="020B0604020202020204" pitchFamily="34" charset="0"/>
              <a:buChar char="•"/>
            </a:pPr>
            <a:r>
              <a:rPr lang="en-GB" sz="2800" dirty="0">
                <a:solidFill>
                  <a:schemeClr val="tx1"/>
                </a:solidFill>
              </a:rPr>
              <a:t>Jesus’ authority challenged				11:27-33</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2868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Parable of the tenants					12:1-12</a:t>
            </a:r>
          </a:p>
          <a:p>
            <a:pPr marL="457200" indent="-457200">
              <a:buFont typeface="Arial" panose="020B0604020202020204" pitchFamily="34" charset="0"/>
              <a:buChar char="•"/>
            </a:pPr>
            <a:r>
              <a:rPr lang="en-GB" sz="2800" dirty="0">
                <a:solidFill>
                  <a:schemeClr val="tx1"/>
                </a:solidFill>
              </a:rPr>
              <a:t>Paying taxes						12:13-17</a:t>
            </a:r>
          </a:p>
          <a:p>
            <a:pPr marL="457200" indent="-457200">
              <a:buFont typeface="Arial" panose="020B0604020202020204" pitchFamily="34" charset="0"/>
              <a:buChar char="•"/>
            </a:pPr>
            <a:r>
              <a:rPr lang="en-GB" sz="2800" dirty="0">
                <a:solidFill>
                  <a:schemeClr val="tx1"/>
                </a:solidFill>
              </a:rPr>
              <a:t>Sadducees and resurrection				12:18-27</a:t>
            </a:r>
          </a:p>
          <a:p>
            <a:pPr marL="457200" indent="-457200">
              <a:buFont typeface="Arial" panose="020B0604020202020204" pitchFamily="34" charset="0"/>
              <a:buChar char="•"/>
            </a:pPr>
            <a:r>
              <a:rPr lang="en-GB" sz="2800" dirty="0">
                <a:solidFill>
                  <a:schemeClr val="tx1"/>
                </a:solidFill>
              </a:rPr>
              <a:t>The great commandment				12:28-34</a:t>
            </a:r>
          </a:p>
          <a:p>
            <a:pPr marL="457200" indent="-457200">
              <a:buFont typeface="Arial" panose="020B0604020202020204" pitchFamily="34" charset="0"/>
              <a:buChar char="•"/>
            </a:pPr>
            <a:r>
              <a:rPr lang="en-GB" sz="2800" dirty="0">
                <a:solidFill>
                  <a:schemeClr val="tx1"/>
                </a:solidFill>
              </a:rPr>
              <a:t>Whose son is Christ?					12:35-37</a:t>
            </a:r>
          </a:p>
          <a:p>
            <a:pPr marL="457200" indent="-457200">
              <a:buFont typeface="Arial" panose="020B0604020202020204" pitchFamily="34" charset="0"/>
              <a:buChar char="•"/>
            </a:pPr>
            <a:r>
              <a:rPr lang="en-GB" sz="2800" dirty="0">
                <a:solidFill>
                  <a:schemeClr val="tx1"/>
                </a:solidFill>
              </a:rPr>
              <a:t>Beware of the scribes					12:38-39</a:t>
            </a:r>
          </a:p>
          <a:p>
            <a:pPr marL="457200" indent="-457200">
              <a:buFont typeface="Arial" panose="020B0604020202020204" pitchFamily="34" charset="0"/>
              <a:buChar char="•"/>
            </a:pPr>
            <a:r>
              <a:rPr lang="en-GB" sz="2800" dirty="0">
                <a:solidFill>
                  <a:schemeClr val="tx1"/>
                </a:solidFill>
              </a:rPr>
              <a:t>The widow’s offering					12:40-44</a:t>
            </a:r>
          </a:p>
          <a:p>
            <a:pPr marL="457200" indent="-457200">
              <a:buFont typeface="Arial" panose="020B0604020202020204" pitchFamily="34" charset="0"/>
              <a:buChar char="•"/>
            </a:pPr>
            <a:endParaRPr lang="en-GB" sz="2800" dirty="0">
              <a:solidFill>
                <a:schemeClr val="tx1"/>
              </a:solidFill>
            </a:endParaRP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69453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13</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The mini Apocalypse					13</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24611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Bartimaeus</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2 blind men are healed in Mark’s account:</a:t>
            </a:r>
          </a:p>
          <a:p>
            <a:pPr marL="914400" lvl="1" indent="-457200">
              <a:buFont typeface="Arial" panose="020B0604020202020204" pitchFamily="34" charset="0"/>
              <a:buChar char="•"/>
            </a:pPr>
            <a:r>
              <a:rPr lang="en-GB" sz="2800" dirty="0">
                <a:solidFill>
                  <a:schemeClr val="tx1"/>
                </a:solidFill>
              </a:rPr>
              <a:t>The man who needed two touches (8:22-26)</a:t>
            </a:r>
          </a:p>
          <a:p>
            <a:pPr marL="914400" lvl="1" indent="-457200">
              <a:buFont typeface="Arial" panose="020B0604020202020204" pitchFamily="34" charset="0"/>
              <a:buChar char="•"/>
            </a:pPr>
            <a:r>
              <a:rPr lang="en-GB" sz="2800" dirty="0">
                <a:solidFill>
                  <a:schemeClr val="tx1"/>
                </a:solidFill>
              </a:rPr>
              <a:t>Bartimaeus (10:46-52)</a:t>
            </a:r>
          </a:p>
          <a:p>
            <a:pPr marL="457200" indent="-457200">
              <a:buFont typeface="Arial" panose="020B0604020202020204" pitchFamily="34" charset="0"/>
              <a:buChar char="•"/>
            </a:pPr>
            <a:r>
              <a:rPr lang="en-GB" sz="2800" dirty="0">
                <a:solidFill>
                  <a:schemeClr val="tx1"/>
                </a:solidFill>
              </a:rPr>
              <a:t>The first was used like a parable, is the second?</a:t>
            </a:r>
          </a:p>
          <a:p>
            <a:pPr marL="914400" lvl="1" indent="-457200">
              <a:buFont typeface="Arial" panose="020B0604020202020204" pitchFamily="34" charset="0"/>
              <a:buChar char="•"/>
            </a:pPr>
            <a:r>
              <a:rPr lang="en-GB" sz="2800" dirty="0">
                <a:solidFill>
                  <a:schemeClr val="tx1"/>
                </a:solidFill>
              </a:rPr>
              <a:t>The 1</a:t>
            </a:r>
            <a:r>
              <a:rPr lang="en-GB" sz="2800" baseline="30000" dirty="0">
                <a:solidFill>
                  <a:schemeClr val="tx1"/>
                </a:solidFill>
              </a:rPr>
              <a:t>st</a:t>
            </a:r>
            <a:r>
              <a:rPr lang="en-GB" sz="2800" dirty="0">
                <a:solidFill>
                  <a:schemeClr val="tx1"/>
                </a:solidFill>
              </a:rPr>
              <a:t> man “saw” yet didn’t see properly</a:t>
            </a:r>
          </a:p>
          <a:p>
            <a:pPr marL="914400" lvl="1" indent="-457200">
              <a:buFont typeface="Arial" panose="020B0604020202020204" pitchFamily="34" charset="0"/>
              <a:buChar char="•"/>
            </a:pPr>
            <a:r>
              <a:rPr lang="en-GB" sz="2800" dirty="0">
                <a:solidFill>
                  <a:schemeClr val="tx1"/>
                </a:solidFill>
              </a:rPr>
              <a:t>After the second touch he went home</a:t>
            </a:r>
          </a:p>
          <a:p>
            <a:pPr marL="914400" lvl="1" indent="-457200">
              <a:buFont typeface="Arial" panose="020B0604020202020204" pitchFamily="34" charset="0"/>
              <a:buChar char="•"/>
            </a:pPr>
            <a:r>
              <a:rPr lang="en-GB" sz="2800" dirty="0">
                <a:solidFill>
                  <a:schemeClr val="tx1"/>
                </a:solidFill>
              </a:rPr>
              <a:t>Bartimaeus sees fully</a:t>
            </a:r>
          </a:p>
          <a:p>
            <a:pPr marL="914400" lvl="1" indent="-457200">
              <a:buFont typeface="Arial" panose="020B0604020202020204" pitchFamily="34" charset="0"/>
              <a:buChar char="•"/>
            </a:pPr>
            <a:r>
              <a:rPr lang="en-GB" sz="2800" dirty="0">
                <a:solidFill>
                  <a:schemeClr val="tx1"/>
                </a:solidFill>
              </a:rPr>
              <a:t>He follows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79952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Conflicts</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There have been conflicts with the </a:t>
            </a:r>
            <a:br>
              <a:rPr lang="en-GB" sz="2800" dirty="0">
                <a:solidFill>
                  <a:schemeClr val="tx1"/>
                </a:solidFill>
              </a:rPr>
            </a:br>
            <a:r>
              <a:rPr lang="en-GB" sz="2800" dirty="0">
                <a:solidFill>
                  <a:schemeClr val="tx1"/>
                </a:solidFill>
              </a:rPr>
              <a:t>“authorities” from the start</a:t>
            </a:r>
          </a:p>
          <a:p>
            <a:pPr marL="457200" indent="-457200">
              <a:buFont typeface="Arial" panose="020B0604020202020204" pitchFamily="34" charset="0"/>
              <a:buChar char="•"/>
            </a:pPr>
            <a:r>
              <a:rPr lang="en-GB" sz="2800" dirty="0">
                <a:solidFill>
                  <a:schemeClr val="tx1"/>
                </a:solidFill>
              </a:rPr>
              <a:t>Earlier ones were all sparked by something</a:t>
            </a:r>
            <a:br>
              <a:rPr lang="en-GB" sz="2800" dirty="0">
                <a:solidFill>
                  <a:schemeClr val="tx1"/>
                </a:solidFill>
              </a:rPr>
            </a:br>
            <a:r>
              <a:rPr lang="en-GB" sz="2800" dirty="0">
                <a:solidFill>
                  <a:schemeClr val="tx1"/>
                </a:solidFill>
              </a:rPr>
              <a:t> the authorities saw</a:t>
            </a:r>
          </a:p>
          <a:p>
            <a:pPr marL="457200" indent="-457200">
              <a:buFont typeface="Arial" panose="020B0604020202020204" pitchFamily="34" charset="0"/>
              <a:buChar char="•"/>
            </a:pPr>
            <a:r>
              <a:rPr lang="en-GB" sz="2800" dirty="0">
                <a:solidFill>
                  <a:schemeClr val="tx1"/>
                </a:solidFill>
              </a:rPr>
              <a:t>These later ones are all created by the authorities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56981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Conflicts</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Sadducees came to him, those who say that there is no resurrection, and questioned him, saying, “Teacher, Moses wrote for us that if a man dies leaving behind a wife but no children, his brother should take his wife and raise children for him. There were seven brothers and the oldest took a wife, but he died without children. The second took her, but he died without leaving any children. The third likewise. None of the seven left any children, and finally, the wife also died. Since all seven had married her, whose wife will she be in the resurrection when they are raised?”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48019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5228</TotalTime>
  <Words>910</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17</cp:revision>
  <dcterms:created xsi:type="dcterms:W3CDTF">2018-09-11T12:08:26Z</dcterms:created>
  <dcterms:modified xsi:type="dcterms:W3CDTF">2019-11-17T09:16:35Z</dcterms:modified>
</cp:coreProperties>
</file>