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8" r:id="rId5"/>
    <p:sldId id="258" r:id="rId6"/>
    <p:sldId id="259" r:id="rId7"/>
    <p:sldId id="262" r:id="rId8"/>
    <p:sldId id="261" r:id="rId9"/>
    <p:sldId id="260" r:id="rId10"/>
    <p:sldId id="264" r:id="rId11"/>
    <p:sldId id="263" r:id="rId12"/>
    <p:sldId id="265" r:id="rId13"/>
    <p:sldId id="267"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718DE-347D-4EC1-9A86-557403A33A8E}" v="2508" dt="2019-09-12T14:34:29.845"/>
    <p1510:client id="{A0BB9CDC-42FA-4103-934B-2FEE2490ED2B}" v="3" dt="2019-09-11T16:01:03.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964718DE-347D-4EC1-9A86-557403A33A8E}"/>
    <pc:docChg chg="addSld delSld modSld sldOrd">
      <pc:chgData name="David Gibbons" userId="55dcfdfba1bc63f8" providerId="LiveId" clId="{964718DE-347D-4EC1-9A86-557403A33A8E}" dt="2019-09-12T14:34:29.845" v="2570" actId="20577"/>
      <pc:docMkLst>
        <pc:docMk/>
      </pc:docMkLst>
      <pc:sldChg chg="modSp modAnim">
        <pc:chgData name="David Gibbons" userId="55dcfdfba1bc63f8" providerId="LiveId" clId="{964718DE-347D-4EC1-9A86-557403A33A8E}" dt="2019-09-12T14:22:32.969" v="2565" actId="20577"/>
        <pc:sldMkLst>
          <pc:docMk/>
          <pc:sldMk cId="2577938351" sldId="257"/>
        </pc:sldMkLst>
        <pc:spChg chg="mod">
          <ac:chgData name="David Gibbons" userId="55dcfdfba1bc63f8" providerId="LiveId" clId="{964718DE-347D-4EC1-9A86-557403A33A8E}" dt="2019-09-12T14:21:18.929" v="2506" actId="20577"/>
          <ac:spMkLst>
            <pc:docMk/>
            <pc:sldMk cId="2577938351" sldId="257"/>
            <ac:spMk id="4" creationId="{67342C43-E87B-42E2-8165-A2EE07C7E358}"/>
          </ac:spMkLst>
        </pc:spChg>
        <pc:spChg chg="mod">
          <ac:chgData name="David Gibbons" userId="55dcfdfba1bc63f8" providerId="LiveId" clId="{964718DE-347D-4EC1-9A86-557403A33A8E}" dt="2019-09-12T14:22:32.969" v="2565" actId="20577"/>
          <ac:spMkLst>
            <pc:docMk/>
            <pc:sldMk cId="2577938351" sldId="257"/>
            <ac:spMk id="7" creationId="{1F07513C-EABA-4FAB-9598-16361565B3FD}"/>
          </ac:spMkLst>
        </pc:spChg>
      </pc:sldChg>
      <pc:sldChg chg="modSp add modAnim">
        <pc:chgData name="David Gibbons" userId="55dcfdfba1bc63f8" providerId="LiveId" clId="{964718DE-347D-4EC1-9A86-557403A33A8E}" dt="2019-09-12T13:47:53.287" v="966" actId="12"/>
        <pc:sldMkLst>
          <pc:docMk/>
          <pc:sldMk cId="2436854901" sldId="258"/>
        </pc:sldMkLst>
        <pc:spChg chg="mod">
          <ac:chgData name="David Gibbons" userId="55dcfdfba1bc63f8" providerId="LiveId" clId="{964718DE-347D-4EC1-9A86-557403A33A8E}" dt="2019-09-12T13:47:53.287" v="966" actId="12"/>
          <ac:spMkLst>
            <pc:docMk/>
            <pc:sldMk cId="2436854901" sldId="258"/>
            <ac:spMk id="7" creationId="{1F07513C-EABA-4FAB-9598-16361565B3FD}"/>
          </ac:spMkLst>
        </pc:spChg>
      </pc:sldChg>
      <pc:sldChg chg="modSp add modAnim">
        <pc:chgData name="David Gibbons" userId="55dcfdfba1bc63f8" providerId="LiveId" clId="{964718DE-347D-4EC1-9A86-557403A33A8E}" dt="2019-09-12T14:30:34.357" v="2568" actId="313"/>
        <pc:sldMkLst>
          <pc:docMk/>
          <pc:sldMk cId="2144988602" sldId="259"/>
        </pc:sldMkLst>
        <pc:spChg chg="mod">
          <ac:chgData name="David Gibbons" userId="55dcfdfba1bc63f8" providerId="LiveId" clId="{964718DE-347D-4EC1-9A86-557403A33A8E}" dt="2019-09-12T14:30:34.357" v="2568" actId="313"/>
          <ac:spMkLst>
            <pc:docMk/>
            <pc:sldMk cId="2144988602" sldId="259"/>
            <ac:spMk id="7" creationId="{1F07513C-EABA-4FAB-9598-16361565B3FD}"/>
          </ac:spMkLst>
        </pc:spChg>
      </pc:sldChg>
      <pc:sldChg chg="modSp add ord modAnim">
        <pc:chgData name="David Gibbons" userId="55dcfdfba1bc63f8" providerId="LiveId" clId="{964718DE-347D-4EC1-9A86-557403A33A8E}" dt="2019-09-12T13:56:26.011" v="1638" actId="20577"/>
        <pc:sldMkLst>
          <pc:docMk/>
          <pc:sldMk cId="3896140767" sldId="260"/>
        </pc:sldMkLst>
        <pc:spChg chg="mod">
          <ac:chgData name="David Gibbons" userId="55dcfdfba1bc63f8" providerId="LiveId" clId="{964718DE-347D-4EC1-9A86-557403A33A8E}" dt="2019-09-12T13:56:26.011" v="1638" actId="20577"/>
          <ac:spMkLst>
            <pc:docMk/>
            <pc:sldMk cId="3896140767" sldId="260"/>
            <ac:spMk id="4" creationId="{67342C43-E87B-42E2-8165-A2EE07C7E358}"/>
          </ac:spMkLst>
        </pc:spChg>
        <pc:spChg chg="mod">
          <ac:chgData name="David Gibbons" userId="55dcfdfba1bc63f8" providerId="LiveId" clId="{964718DE-347D-4EC1-9A86-557403A33A8E}" dt="2019-09-12T13:56:07.432" v="1636" actId="255"/>
          <ac:spMkLst>
            <pc:docMk/>
            <pc:sldMk cId="3896140767" sldId="260"/>
            <ac:spMk id="7" creationId="{1F07513C-EABA-4FAB-9598-16361565B3FD}"/>
          </ac:spMkLst>
        </pc:spChg>
      </pc:sldChg>
      <pc:sldChg chg="modSp add">
        <pc:chgData name="David Gibbons" userId="55dcfdfba1bc63f8" providerId="LiveId" clId="{964718DE-347D-4EC1-9A86-557403A33A8E}" dt="2019-09-12T13:55:04.757" v="1633" actId="255"/>
        <pc:sldMkLst>
          <pc:docMk/>
          <pc:sldMk cId="35575405" sldId="261"/>
        </pc:sldMkLst>
        <pc:spChg chg="mod">
          <ac:chgData name="David Gibbons" userId="55dcfdfba1bc63f8" providerId="LiveId" clId="{964718DE-347D-4EC1-9A86-557403A33A8E}" dt="2019-09-12T13:54:51.316" v="1632" actId="20577"/>
          <ac:spMkLst>
            <pc:docMk/>
            <pc:sldMk cId="35575405" sldId="261"/>
            <ac:spMk id="4" creationId="{67342C43-E87B-42E2-8165-A2EE07C7E358}"/>
          </ac:spMkLst>
        </pc:spChg>
        <pc:spChg chg="mod">
          <ac:chgData name="David Gibbons" userId="55dcfdfba1bc63f8" providerId="LiveId" clId="{964718DE-347D-4EC1-9A86-557403A33A8E}" dt="2019-09-12T13:55:04.757" v="1633" actId="255"/>
          <ac:spMkLst>
            <pc:docMk/>
            <pc:sldMk cId="35575405" sldId="261"/>
            <ac:spMk id="7" creationId="{1F07513C-EABA-4FAB-9598-16361565B3FD}"/>
          </ac:spMkLst>
        </pc:spChg>
      </pc:sldChg>
      <pc:sldChg chg="modSp add modAnim">
        <pc:chgData name="David Gibbons" userId="55dcfdfba1bc63f8" providerId="LiveId" clId="{964718DE-347D-4EC1-9A86-557403A33A8E}" dt="2019-09-12T14:34:29.845" v="2570" actId="20577"/>
        <pc:sldMkLst>
          <pc:docMk/>
          <pc:sldMk cId="4027138566" sldId="262"/>
        </pc:sldMkLst>
        <pc:spChg chg="mod">
          <ac:chgData name="David Gibbons" userId="55dcfdfba1bc63f8" providerId="LiveId" clId="{964718DE-347D-4EC1-9A86-557403A33A8E}" dt="2019-09-12T14:34:29.845" v="2570" actId="20577"/>
          <ac:spMkLst>
            <pc:docMk/>
            <pc:sldMk cId="4027138566" sldId="262"/>
            <ac:spMk id="7" creationId="{1F07513C-EABA-4FAB-9598-16361565B3FD}"/>
          </ac:spMkLst>
        </pc:spChg>
      </pc:sldChg>
      <pc:sldChg chg="modSp add modAnim">
        <pc:chgData name="David Gibbons" userId="55dcfdfba1bc63f8" providerId="LiveId" clId="{964718DE-347D-4EC1-9A86-557403A33A8E}" dt="2019-09-12T14:03:17.292" v="2146" actId="20577"/>
        <pc:sldMkLst>
          <pc:docMk/>
          <pc:sldMk cId="1515593244" sldId="263"/>
        </pc:sldMkLst>
        <pc:spChg chg="mod">
          <ac:chgData name="David Gibbons" userId="55dcfdfba1bc63f8" providerId="LiveId" clId="{964718DE-347D-4EC1-9A86-557403A33A8E}" dt="2019-09-12T14:03:17.292" v="2146" actId="20577"/>
          <ac:spMkLst>
            <pc:docMk/>
            <pc:sldMk cId="1515593244" sldId="263"/>
            <ac:spMk id="4" creationId="{67342C43-E87B-42E2-8165-A2EE07C7E358}"/>
          </ac:spMkLst>
        </pc:spChg>
        <pc:spChg chg="mod">
          <ac:chgData name="David Gibbons" userId="55dcfdfba1bc63f8" providerId="LiveId" clId="{964718DE-347D-4EC1-9A86-557403A33A8E}" dt="2019-09-12T14:00:58.867" v="2114" actId="207"/>
          <ac:spMkLst>
            <pc:docMk/>
            <pc:sldMk cId="1515593244" sldId="263"/>
            <ac:spMk id="5" creationId="{585328BF-7917-452D-9E61-7F61489CA8DB}"/>
          </ac:spMkLst>
        </pc:spChg>
        <pc:spChg chg="mod">
          <ac:chgData name="David Gibbons" userId="55dcfdfba1bc63f8" providerId="LiveId" clId="{964718DE-347D-4EC1-9A86-557403A33A8E}" dt="2019-09-12T14:00:58.867" v="2114" actId="207"/>
          <ac:spMkLst>
            <pc:docMk/>
            <pc:sldMk cId="1515593244" sldId="263"/>
            <ac:spMk id="6" creationId="{0C689A77-06FA-4236-9E16-B82B34281B64}"/>
          </ac:spMkLst>
        </pc:spChg>
        <pc:spChg chg="mod">
          <ac:chgData name="David Gibbons" userId="55dcfdfba1bc63f8" providerId="LiveId" clId="{964718DE-347D-4EC1-9A86-557403A33A8E}" dt="2019-09-12T14:03:10.388" v="2137" actId="20577"/>
          <ac:spMkLst>
            <pc:docMk/>
            <pc:sldMk cId="1515593244" sldId="263"/>
            <ac:spMk id="7" creationId="{1F07513C-EABA-4FAB-9598-16361565B3FD}"/>
          </ac:spMkLst>
        </pc:spChg>
        <pc:picChg chg="mod">
          <ac:chgData name="David Gibbons" userId="55dcfdfba1bc63f8" providerId="LiveId" clId="{964718DE-347D-4EC1-9A86-557403A33A8E}" dt="2019-09-12T14:00:58.867" v="2114" actId="207"/>
          <ac:picMkLst>
            <pc:docMk/>
            <pc:sldMk cId="1515593244" sldId="263"/>
            <ac:picMk id="8" creationId="{D012BDD1-1A57-4568-BCB7-6307E842BA8D}"/>
          </ac:picMkLst>
        </pc:picChg>
      </pc:sldChg>
      <pc:sldChg chg="modSp add ord">
        <pc:chgData name="David Gibbons" userId="55dcfdfba1bc63f8" providerId="LiveId" clId="{964718DE-347D-4EC1-9A86-557403A33A8E}" dt="2019-09-12T14:03:03.629" v="2136" actId="6549"/>
        <pc:sldMkLst>
          <pc:docMk/>
          <pc:sldMk cId="275045688" sldId="264"/>
        </pc:sldMkLst>
        <pc:spChg chg="mod">
          <ac:chgData name="David Gibbons" userId="55dcfdfba1bc63f8" providerId="LiveId" clId="{964718DE-347D-4EC1-9A86-557403A33A8E}" dt="2019-09-12T14:03:03.629" v="2136" actId="6549"/>
          <ac:spMkLst>
            <pc:docMk/>
            <pc:sldMk cId="275045688" sldId="264"/>
            <ac:spMk id="4" creationId="{67342C43-E87B-42E2-8165-A2EE07C7E358}"/>
          </ac:spMkLst>
        </pc:spChg>
        <pc:spChg chg="mod">
          <ac:chgData name="David Gibbons" userId="55dcfdfba1bc63f8" providerId="LiveId" clId="{964718DE-347D-4EC1-9A86-557403A33A8E}" dt="2019-09-12T14:02:27.928" v="2125" actId="20577"/>
          <ac:spMkLst>
            <pc:docMk/>
            <pc:sldMk cId="275045688" sldId="264"/>
            <ac:spMk id="7" creationId="{1F07513C-EABA-4FAB-9598-16361565B3FD}"/>
          </ac:spMkLst>
        </pc:spChg>
      </pc:sldChg>
      <pc:sldChg chg="modSp add modAnim">
        <pc:chgData name="David Gibbons" userId="55dcfdfba1bc63f8" providerId="LiveId" clId="{964718DE-347D-4EC1-9A86-557403A33A8E}" dt="2019-09-12T14:04:51.900" v="2153" actId="255"/>
        <pc:sldMkLst>
          <pc:docMk/>
          <pc:sldMk cId="1843255316" sldId="265"/>
        </pc:sldMkLst>
        <pc:spChg chg="mod">
          <ac:chgData name="David Gibbons" userId="55dcfdfba1bc63f8" providerId="LiveId" clId="{964718DE-347D-4EC1-9A86-557403A33A8E}" dt="2019-09-12T14:04:41.694" v="2150" actId="20577"/>
          <ac:spMkLst>
            <pc:docMk/>
            <pc:sldMk cId="1843255316" sldId="265"/>
            <ac:spMk id="4" creationId="{67342C43-E87B-42E2-8165-A2EE07C7E358}"/>
          </ac:spMkLst>
        </pc:spChg>
        <pc:spChg chg="mod">
          <ac:chgData name="David Gibbons" userId="55dcfdfba1bc63f8" providerId="LiveId" clId="{964718DE-347D-4EC1-9A86-557403A33A8E}" dt="2019-09-12T14:04:51.900" v="2153" actId="255"/>
          <ac:spMkLst>
            <pc:docMk/>
            <pc:sldMk cId="1843255316" sldId="265"/>
            <ac:spMk id="7" creationId="{1F07513C-EABA-4FAB-9598-16361565B3FD}"/>
          </ac:spMkLst>
        </pc:spChg>
      </pc:sldChg>
      <pc:sldChg chg="modSp add">
        <pc:chgData name="David Gibbons" userId="55dcfdfba1bc63f8" providerId="LiveId" clId="{964718DE-347D-4EC1-9A86-557403A33A8E}" dt="2019-09-12T14:06:38.005" v="2177" actId="20577"/>
        <pc:sldMkLst>
          <pc:docMk/>
          <pc:sldMk cId="3607528465" sldId="266"/>
        </pc:sldMkLst>
        <pc:spChg chg="mod">
          <ac:chgData name="David Gibbons" userId="55dcfdfba1bc63f8" providerId="LiveId" clId="{964718DE-347D-4EC1-9A86-557403A33A8E}" dt="2019-09-12T14:06:38.005" v="2177" actId="20577"/>
          <ac:spMkLst>
            <pc:docMk/>
            <pc:sldMk cId="3607528465" sldId="266"/>
            <ac:spMk id="4" creationId="{67342C43-E87B-42E2-8165-A2EE07C7E358}"/>
          </ac:spMkLst>
        </pc:spChg>
        <pc:spChg chg="mod">
          <ac:chgData name="David Gibbons" userId="55dcfdfba1bc63f8" providerId="LiveId" clId="{964718DE-347D-4EC1-9A86-557403A33A8E}" dt="2019-09-12T14:06:30.996" v="2170" actId="20577"/>
          <ac:spMkLst>
            <pc:docMk/>
            <pc:sldMk cId="3607528465" sldId="266"/>
            <ac:spMk id="7" creationId="{1F07513C-EABA-4FAB-9598-16361565B3FD}"/>
          </ac:spMkLst>
        </pc:spChg>
      </pc:sldChg>
      <pc:sldChg chg="add del">
        <pc:chgData name="David Gibbons" userId="55dcfdfba1bc63f8" providerId="LiveId" clId="{964718DE-347D-4EC1-9A86-557403A33A8E}" dt="2019-09-12T14:05:03.760" v="2155" actId="2696"/>
        <pc:sldMkLst>
          <pc:docMk/>
          <pc:sldMk cId="3886043428" sldId="266"/>
        </pc:sldMkLst>
      </pc:sldChg>
      <pc:sldChg chg="modSp add ord">
        <pc:chgData name="David Gibbons" userId="55dcfdfba1bc63f8" providerId="LiveId" clId="{964718DE-347D-4EC1-9A86-557403A33A8E}" dt="2019-09-12T14:06:26.917" v="2169"/>
        <pc:sldMkLst>
          <pc:docMk/>
          <pc:sldMk cId="3872936685" sldId="267"/>
        </pc:sldMkLst>
        <pc:spChg chg="mod">
          <ac:chgData name="David Gibbons" userId="55dcfdfba1bc63f8" providerId="LiveId" clId="{964718DE-347D-4EC1-9A86-557403A33A8E}" dt="2019-09-12T14:06:21.683" v="2168" actId="20577"/>
          <ac:spMkLst>
            <pc:docMk/>
            <pc:sldMk cId="3872936685" sldId="267"/>
            <ac:spMk id="7" creationId="{1F07513C-EABA-4FAB-9598-16361565B3FD}"/>
          </ac:spMkLst>
        </pc:spChg>
      </pc:sldChg>
      <pc:sldChg chg="add modAnim">
        <pc:chgData name="David Gibbons" userId="55dcfdfba1bc63f8" providerId="LiveId" clId="{964718DE-347D-4EC1-9A86-557403A33A8E}" dt="2019-09-12T14:15:49.367" v="2188"/>
        <pc:sldMkLst>
          <pc:docMk/>
          <pc:sldMk cId="3854959771" sldId="268"/>
        </pc:sldMkLst>
      </pc:sldChg>
      <pc:sldChg chg="modSp add ord modAnim">
        <pc:chgData name="David Gibbons" userId="55dcfdfba1bc63f8" providerId="LiveId" clId="{964718DE-347D-4EC1-9A86-557403A33A8E}" dt="2019-09-12T14:15:25.698" v="2187"/>
        <pc:sldMkLst>
          <pc:docMk/>
          <pc:sldMk cId="2289026220" sldId="269"/>
        </pc:sldMkLst>
        <pc:spChg chg="mod">
          <ac:chgData name="David Gibbons" userId="55dcfdfba1bc63f8" providerId="LiveId" clId="{964718DE-347D-4EC1-9A86-557403A33A8E}" dt="2019-09-12T14:15:16.723" v="2186" actId="20577"/>
          <ac:spMkLst>
            <pc:docMk/>
            <pc:sldMk cId="2289026220" sldId="269"/>
            <ac:spMk id="7" creationId="{1F07513C-EABA-4FAB-9598-16361565B3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12/09/2019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12/09/2019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768707" cy="707886"/>
          </a:xfrm>
          <a:prstGeom prst="rect">
            <a:avLst/>
          </a:prstGeom>
          <a:noFill/>
        </p:spPr>
        <p:txBody>
          <a:bodyPr wrap="none" rtlCol="0">
            <a:spAutoFit/>
          </a:bodyPr>
          <a:lstStyle/>
          <a:p>
            <a:r>
              <a:rPr lang="en-GB" sz="4000" b="1" dirty="0"/>
              <a:t>Mark 1:9-11</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It was then that Jesus came from Nazareth in Galilee and was baptised in the Jordan by John. As he came up out of the water, he saw the sky open and the Spirit descending into him like a dove, and a voice came from heaven, saying “You are my beloved son, I am pleased with you.”</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750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1:11-13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Then the Spirit drove him into the wilderness. He was there for forty days being tested by Satan, and he was with the wild beasts, and angels served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155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1:14-15</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After John was detained, Jesus went to Galilee where he preached God’s good news, saying “The time has come, and the kingdom of God is near! Repent and believe in the good news!”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84325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1:16-18</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As he was walking beside the sea of Galilee, he saw Simon and his brother Andrew casting nets in the sea (they were fishermen). Jesus said to them, “Follow me and I will make you into fishermen of people.”  Leaving their nets, they followed him at once.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7293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1:19-20</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 little further on he saw James, the son of Zebedee, and his brother John, who were in the boat repairing the nets, and he called them. Leaving their father, Zebedee, in the boat with the hired men, they followed him, and they went to Capernaum.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60752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What does “Gospel” mean?</a:t>
            </a:r>
          </a:p>
          <a:p>
            <a:pPr marL="342900" indent="-342900">
              <a:buFont typeface="Arial" panose="020B0604020202020204" pitchFamily="34" charset="0"/>
              <a:buChar char="•"/>
            </a:pPr>
            <a:r>
              <a:rPr lang="en-GB" sz="2400" dirty="0">
                <a:solidFill>
                  <a:schemeClr val="tx1"/>
                </a:solidFill>
              </a:rPr>
              <a:t>From Old English “</a:t>
            </a:r>
            <a:r>
              <a:rPr lang="en-GB" sz="2400" dirty="0" err="1">
                <a:solidFill>
                  <a:schemeClr val="tx1"/>
                </a:solidFill>
              </a:rPr>
              <a:t>G</a:t>
            </a:r>
            <a:r>
              <a:rPr lang="en-GB" sz="2400" dirty="0" err="1">
                <a:solidFill>
                  <a:schemeClr val="tx1"/>
                </a:solidFill>
                <a:latin typeface="Calibri" panose="020F0502020204030204" pitchFamily="34" charset="0"/>
                <a:cs typeface="Calibri" panose="020F0502020204030204" pitchFamily="34" charset="0"/>
              </a:rPr>
              <a:t>ōd</a:t>
            </a:r>
            <a:r>
              <a:rPr lang="en-GB" sz="2400" dirty="0">
                <a:solidFill>
                  <a:schemeClr val="tx1"/>
                </a:solidFill>
                <a:latin typeface="Calibri" panose="020F0502020204030204" pitchFamily="34" charset="0"/>
                <a:cs typeface="Calibri" panose="020F0502020204030204" pitchFamily="34" charset="0"/>
              </a:rPr>
              <a:t> + </a:t>
            </a:r>
            <a:r>
              <a:rPr lang="en-GB" sz="2400" dirty="0" err="1">
                <a:solidFill>
                  <a:schemeClr val="tx1"/>
                </a:solidFill>
                <a:latin typeface="Calibri" panose="020F0502020204030204" pitchFamily="34" charset="0"/>
                <a:cs typeface="Calibri" panose="020F0502020204030204" pitchFamily="34" charset="0"/>
              </a:rPr>
              <a:t>spel</a:t>
            </a:r>
            <a:r>
              <a:rPr lang="en-GB" sz="2400" dirty="0">
                <a:solidFill>
                  <a:schemeClr val="tx1"/>
                </a:solidFill>
                <a:latin typeface="Calibri" panose="020F0502020204030204" pitchFamily="34" charset="0"/>
                <a:cs typeface="Calibri" panose="020F0502020204030204" pitchFamily="34" charset="0"/>
              </a:rPr>
              <a:t>” = Good + News</a:t>
            </a:r>
          </a:p>
          <a:p>
            <a:pPr marL="342900" indent="-342900">
              <a:buFont typeface="Arial" panose="020B0604020202020204" pitchFamily="34" charset="0"/>
              <a:buChar char="•"/>
            </a:pPr>
            <a:r>
              <a:rPr lang="en-GB" sz="2400" dirty="0">
                <a:solidFill>
                  <a:schemeClr val="tx1"/>
                </a:solidFill>
              </a:rPr>
              <a:t>Translates Greek </a:t>
            </a:r>
            <a:r>
              <a:rPr lang="el-GR" sz="2400" dirty="0">
                <a:solidFill>
                  <a:schemeClr val="tx1"/>
                </a:solidFill>
              </a:rPr>
              <a:t>εὐαγγελίον</a:t>
            </a:r>
            <a:r>
              <a:rPr lang="en-GB" sz="2400" dirty="0">
                <a:solidFill>
                  <a:schemeClr val="tx1"/>
                </a:solidFill>
              </a:rPr>
              <a:t> = </a:t>
            </a:r>
            <a:r>
              <a:rPr lang="el-GR" sz="2400" dirty="0">
                <a:solidFill>
                  <a:schemeClr val="tx1"/>
                </a:solidFill>
              </a:rPr>
              <a:t>εὐ</a:t>
            </a:r>
            <a:r>
              <a:rPr lang="en-GB" sz="2400" dirty="0">
                <a:solidFill>
                  <a:schemeClr val="tx1"/>
                </a:solidFill>
              </a:rPr>
              <a:t> + </a:t>
            </a:r>
            <a:r>
              <a:rPr lang="el-GR" sz="2400" dirty="0">
                <a:solidFill>
                  <a:schemeClr val="tx1"/>
                </a:solidFill>
              </a:rPr>
              <a:t>αγγελίον</a:t>
            </a:r>
            <a:r>
              <a:rPr lang="en-GB" sz="2400" dirty="0">
                <a:solidFill>
                  <a:schemeClr val="tx1"/>
                </a:solidFill>
              </a:rPr>
              <a:t> = Good + News</a:t>
            </a:r>
          </a:p>
          <a:p>
            <a:pPr marL="342900" indent="-342900">
              <a:buFont typeface="Arial" panose="020B0604020202020204" pitchFamily="34" charset="0"/>
              <a:buChar char="•"/>
            </a:pPr>
            <a:r>
              <a:rPr lang="el-GR" sz="2400" dirty="0">
                <a:solidFill>
                  <a:schemeClr val="tx1"/>
                </a:solidFill>
              </a:rPr>
              <a:t>Εὐαγγελίον</a:t>
            </a:r>
            <a:r>
              <a:rPr lang="en-GB" sz="2400" dirty="0">
                <a:solidFill>
                  <a:schemeClr val="tx1"/>
                </a:solidFill>
              </a:rPr>
              <a:t> gives us the English “Evangelism”</a:t>
            </a:r>
          </a:p>
          <a:p>
            <a:pPr marL="342900" indent="-342900">
              <a:buFont typeface="Arial" panose="020B0604020202020204" pitchFamily="34" charset="0"/>
              <a:buChar char="•"/>
            </a:pPr>
            <a:endParaRPr lang="en-GB" sz="2400" dirty="0">
              <a:solidFill>
                <a:schemeClr val="tx1"/>
              </a:solidFill>
            </a:endParaRPr>
          </a:p>
          <a:p>
            <a:r>
              <a:rPr lang="en-GB" sz="2400" dirty="0">
                <a:solidFill>
                  <a:schemeClr val="tx1"/>
                </a:solidFill>
              </a:rPr>
              <a:t>However, words do not just have meanings, they also have connotations.</a:t>
            </a:r>
          </a:p>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28902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4646593" cy="707886"/>
          </a:xfrm>
          <a:prstGeom prst="rect">
            <a:avLst/>
          </a:prstGeom>
          <a:noFill/>
        </p:spPr>
        <p:txBody>
          <a:bodyPr wrap="none" rtlCol="0">
            <a:spAutoFit/>
          </a:bodyPr>
          <a:lstStyle/>
          <a:p>
            <a:r>
              <a:rPr lang="en-GB" sz="4000" dirty="0"/>
              <a:t>Connotation example</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From Latin : </a:t>
            </a:r>
            <a:br>
              <a:rPr lang="en-GB" sz="2400" dirty="0">
                <a:solidFill>
                  <a:schemeClr val="tx1"/>
                </a:solidFill>
              </a:rPr>
            </a:br>
            <a:r>
              <a:rPr lang="en-GB" sz="2400" dirty="0">
                <a:solidFill>
                  <a:schemeClr val="tx1"/>
                </a:solidFill>
              </a:rPr>
              <a:t> Transparent, “trans” = through + “parent” = image, thus “see-through”</a:t>
            </a:r>
          </a:p>
          <a:p>
            <a:endParaRPr lang="en-GB" sz="1000" dirty="0">
              <a:solidFill>
                <a:schemeClr val="tx1"/>
              </a:solidFill>
            </a:endParaRPr>
          </a:p>
          <a:p>
            <a:r>
              <a:rPr lang="en-GB" sz="2400" dirty="0">
                <a:solidFill>
                  <a:schemeClr val="tx1"/>
                </a:solidFill>
              </a:rPr>
              <a:t>From Greek:</a:t>
            </a:r>
            <a:br>
              <a:rPr lang="en-GB" sz="2400" dirty="0">
                <a:solidFill>
                  <a:schemeClr val="tx1"/>
                </a:solidFill>
              </a:rPr>
            </a:br>
            <a:r>
              <a:rPr lang="en-GB" sz="2400" dirty="0">
                <a:solidFill>
                  <a:schemeClr val="tx1"/>
                </a:solidFill>
              </a:rPr>
              <a:t> Diaphanous, “</a:t>
            </a:r>
            <a:r>
              <a:rPr lang="en-GB" sz="2400" dirty="0" err="1">
                <a:solidFill>
                  <a:schemeClr val="tx1"/>
                </a:solidFill>
              </a:rPr>
              <a:t>dia</a:t>
            </a:r>
            <a:r>
              <a:rPr lang="en-GB" sz="2400" dirty="0">
                <a:solidFill>
                  <a:schemeClr val="tx1"/>
                </a:solidFill>
              </a:rPr>
              <a:t>”= through + “</a:t>
            </a:r>
            <a:r>
              <a:rPr lang="en-GB" sz="2400" dirty="0" err="1">
                <a:solidFill>
                  <a:schemeClr val="tx1"/>
                </a:solidFill>
              </a:rPr>
              <a:t>phaneros</a:t>
            </a:r>
            <a:r>
              <a:rPr lang="en-GB" sz="2400" dirty="0">
                <a:solidFill>
                  <a:schemeClr val="tx1"/>
                </a:solidFill>
              </a:rPr>
              <a:t>” = appear, thus “see-through”</a:t>
            </a:r>
          </a:p>
          <a:p>
            <a:endParaRPr lang="en-GB" sz="1000" dirty="0">
              <a:solidFill>
                <a:schemeClr val="tx1"/>
              </a:solidFill>
            </a:endParaRPr>
          </a:p>
          <a:p>
            <a:r>
              <a:rPr lang="en-GB" sz="2400" dirty="0">
                <a:solidFill>
                  <a:schemeClr val="tx1"/>
                </a:solidFill>
              </a:rPr>
              <a:t>Now compare the following:</a:t>
            </a:r>
          </a:p>
          <a:p>
            <a:endParaRPr lang="en-GB" sz="1000" dirty="0">
              <a:solidFill>
                <a:schemeClr val="tx1"/>
              </a:solidFill>
            </a:endParaRPr>
          </a:p>
          <a:p>
            <a:r>
              <a:rPr lang="en-GB" sz="2400" dirty="0">
                <a:solidFill>
                  <a:schemeClr val="tx1"/>
                </a:solidFill>
              </a:rPr>
              <a:t>	“She entered the room in a diaphanous gown.”</a:t>
            </a:r>
          </a:p>
          <a:p>
            <a:endParaRPr lang="en-GB" sz="1000" dirty="0">
              <a:solidFill>
                <a:schemeClr val="tx1"/>
              </a:solidFill>
            </a:endParaRPr>
          </a:p>
          <a:p>
            <a:r>
              <a:rPr lang="en-GB" sz="2400" dirty="0">
                <a:solidFill>
                  <a:schemeClr val="tx1"/>
                </a:solidFill>
              </a:rPr>
              <a:t>	“She entered the room in a transparent gown.”</a:t>
            </a:r>
          </a:p>
          <a:p>
            <a:endParaRPr lang="en-GB" sz="2400" dirty="0">
              <a:solidFill>
                <a:schemeClr val="tx1"/>
              </a:solidFill>
            </a:endParaRPr>
          </a:p>
          <a:p>
            <a:r>
              <a:rPr lang="en-GB" sz="2400" dirty="0">
                <a:solidFill>
                  <a:schemeClr val="tx1"/>
                </a:solidFill>
              </a:rPr>
              <a:t>Do they convey the same meaning to you?</a:t>
            </a:r>
          </a:p>
          <a:p>
            <a:endParaRPr lang="en-GB" sz="2400" dirty="0">
              <a:solidFill>
                <a:schemeClr val="tx1"/>
              </a:solidFill>
            </a:endParaRP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57793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What does “Gospel” mean?</a:t>
            </a:r>
          </a:p>
          <a:p>
            <a:pPr marL="342900" indent="-342900">
              <a:buFont typeface="Arial" panose="020B0604020202020204" pitchFamily="34" charset="0"/>
              <a:buChar char="•"/>
            </a:pPr>
            <a:r>
              <a:rPr lang="en-GB" sz="2400" dirty="0">
                <a:solidFill>
                  <a:schemeClr val="tx1"/>
                </a:solidFill>
              </a:rPr>
              <a:t>From Old English “</a:t>
            </a:r>
            <a:r>
              <a:rPr lang="en-GB" sz="2400" dirty="0" err="1">
                <a:solidFill>
                  <a:schemeClr val="tx1"/>
                </a:solidFill>
              </a:rPr>
              <a:t>G</a:t>
            </a:r>
            <a:r>
              <a:rPr lang="en-GB" sz="2400" dirty="0" err="1">
                <a:solidFill>
                  <a:schemeClr val="tx1"/>
                </a:solidFill>
                <a:latin typeface="Calibri" panose="020F0502020204030204" pitchFamily="34" charset="0"/>
                <a:cs typeface="Calibri" panose="020F0502020204030204" pitchFamily="34" charset="0"/>
              </a:rPr>
              <a:t>ōd</a:t>
            </a:r>
            <a:r>
              <a:rPr lang="en-GB" sz="2400" dirty="0">
                <a:solidFill>
                  <a:schemeClr val="tx1"/>
                </a:solidFill>
                <a:latin typeface="Calibri" panose="020F0502020204030204" pitchFamily="34" charset="0"/>
                <a:cs typeface="Calibri" panose="020F0502020204030204" pitchFamily="34" charset="0"/>
              </a:rPr>
              <a:t> + </a:t>
            </a:r>
            <a:r>
              <a:rPr lang="en-GB" sz="2400" dirty="0" err="1">
                <a:solidFill>
                  <a:schemeClr val="tx1"/>
                </a:solidFill>
                <a:latin typeface="Calibri" panose="020F0502020204030204" pitchFamily="34" charset="0"/>
                <a:cs typeface="Calibri" panose="020F0502020204030204" pitchFamily="34" charset="0"/>
              </a:rPr>
              <a:t>spel</a:t>
            </a:r>
            <a:r>
              <a:rPr lang="en-GB" sz="2400" dirty="0">
                <a:solidFill>
                  <a:schemeClr val="tx1"/>
                </a:solidFill>
                <a:latin typeface="Calibri" panose="020F0502020204030204" pitchFamily="34" charset="0"/>
                <a:cs typeface="Calibri" panose="020F0502020204030204" pitchFamily="34" charset="0"/>
              </a:rPr>
              <a:t>” = Good + News</a:t>
            </a:r>
          </a:p>
          <a:p>
            <a:pPr marL="342900" indent="-342900">
              <a:buFont typeface="Arial" panose="020B0604020202020204" pitchFamily="34" charset="0"/>
              <a:buChar char="•"/>
            </a:pPr>
            <a:r>
              <a:rPr lang="en-GB" sz="2400" dirty="0">
                <a:solidFill>
                  <a:schemeClr val="tx1"/>
                </a:solidFill>
              </a:rPr>
              <a:t>Translates Greek </a:t>
            </a:r>
            <a:r>
              <a:rPr lang="el-GR" sz="2400" dirty="0">
                <a:solidFill>
                  <a:schemeClr val="tx1"/>
                </a:solidFill>
              </a:rPr>
              <a:t>εὐαγγελίον</a:t>
            </a:r>
            <a:r>
              <a:rPr lang="en-GB" sz="2400" dirty="0">
                <a:solidFill>
                  <a:schemeClr val="tx1"/>
                </a:solidFill>
              </a:rPr>
              <a:t> = </a:t>
            </a:r>
            <a:r>
              <a:rPr lang="el-GR" sz="2400" dirty="0">
                <a:solidFill>
                  <a:schemeClr val="tx1"/>
                </a:solidFill>
              </a:rPr>
              <a:t>εὐ</a:t>
            </a:r>
            <a:r>
              <a:rPr lang="en-GB" sz="2400" dirty="0">
                <a:solidFill>
                  <a:schemeClr val="tx1"/>
                </a:solidFill>
              </a:rPr>
              <a:t> + </a:t>
            </a:r>
            <a:r>
              <a:rPr lang="el-GR" sz="2400" dirty="0">
                <a:solidFill>
                  <a:schemeClr val="tx1"/>
                </a:solidFill>
              </a:rPr>
              <a:t>αγγελίον</a:t>
            </a:r>
            <a:r>
              <a:rPr lang="en-GB" sz="2400" dirty="0">
                <a:solidFill>
                  <a:schemeClr val="tx1"/>
                </a:solidFill>
              </a:rPr>
              <a:t> = Good + News</a:t>
            </a:r>
          </a:p>
          <a:p>
            <a:pPr marL="342900" indent="-342900">
              <a:buFont typeface="Arial" panose="020B0604020202020204" pitchFamily="34" charset="0"/>
              <a:buChar char="•"/>
            </a:pPr>
            <a:r>
              <a:rPr lang="el-GR" sz="2400" dirty="0">
                <a:solidFill>
                  <a:schemeClr val="tx1"/>
                </a:solidFill>
              </a:rPr>
              <a:t>Εὐαγγελίον</a:t>
            </a:r>
            <a:r>
              <a:rPr lang="en-GB" sz="2400" dirty="0">
                <a:solidFill>
                  <a:schemeClr val="tx1"/>
                </a:solidFill>
              </a:rPr>
              <a:t> gives us the English “Evangelism”</a:t>
            </a:r>
          </a:p>
          <a:p>
            <a:pPr marL="342900" indent="-342900">
              <a:buFont typeface="Arial" panose="020B0604020202020204" pitchFamily="34" charset="0"/>
              <a:buChar char="•"/>
            </a:pPr>
            <a:endParaRPr lang="en-GB" sz="2400" dirty="0">
              <a:solidFill>
                <a:schemeClr val="tx1"/>
              </a:solidFill>
            </a:endParaRPr>
          </a:p>
          <a:p>
            <a:r>
              <a:rPr lang="en-GB" sz="2400" dirty="0">
                <a:solidFill>
                  <a:schemeClr val="tx1"/>
                </a:solidFill>
              </a:rPr>
              <a:t>However, words do not just have meanings, they also have connotations.</a:t>
            </a:r>
          </a:p>
          <a:p>
            <a:pPr marL="342900" indent="-342900">
              <a:buFont typeface="Arial" panose="020B0604020202020204" pitchFamily="34" charset="0"/>
              <a:buChar char="•"/>
            </a:pPr>
            <a:r>
              <a:rPr lang="en-GB" sz="2400" dirty="0">
                <a:solidFill>
                  <a:schemeClr val="tx1"/>
                </a:solidFill>
              </a:rPr>
              <a:t>In the 1</a:t>
            </a:r>
            <a:r>
              <a:rPr lang="en-GB" sz="2400" baseline="30000" dirty="0">
                <a:solidFill>
                  <a:schemeClr val="tx1"/>
                </a:solidFill>
              </a:rPr>
              <a:t>st</a:t>
            </a:r>
            <a:r>
              <a:rPr lang="en-GB" sz="2400" dirty="0">
                <a:solidFill>
                  <a:schemeClr val="tx1"/>
                </a:solidFill>
              </a:rPr>
              <a:t> Century, </a:t>
            </a:r>
            <a:r>
              <a:rPr lang="el-GR" sz="2400" dirty="0">
                <a:solidFill>
                  <a:schemeClr val="tx1"/>
                </a:solidFill>
              </a:rPr>
              <a:t>εὐαγγελίον</a:t>
            </a:r>
            <a:r>
              <a:rPr lang="en-GB" sz="2400" dirty="0">
                <a:solidFill>
                  <a:schemeClr val="tx1"/>
                </a:solidFill>
              </a:rPr>
              <a:t> is used primarily for messages from a king/emperor to towns, often those on the borders when war is coming calling on them to choose sides.</a:t>
            </a:r>
          </a:p>
          <a:p>
            <a:pPr marL="342900" indent="-342900">
              <a:buFont typeface="Arial" panose="020B0604020202020204" pitchFamily="34" charset="0"/>
              <a:buChar char="•"/>
            </a:pPr>
            <a:r>
              <a:rPr lang="en-GB" sz="2400" dirty="0">
                <a:solidFill>
                  <a:schemeClr val="tx1"/>
                </a:solidFill>
              </a:rPr>
              <a:t>John and Jesus both brought such a message: “The Kingdom of God is at hand!”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5495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The earliest Christians (30 – c65AD) used the term “gospel” to mean the death, resurrection, and exaltation of Jesus, and the resulting new life believers enjoy.</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The early focus pays little attention to the life of Jesus, though stories of his deeds and collections of his sayings exist.</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Mark does something truly new and dramatic when he writes his book!</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43685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Mark extends the meaning of the word “Gospel” to include the life of Jesus not just his death.</a:t>
            </a:r>
          </a:p>
          <a:p>
            <a:pPr marL="342900" indent="-342900">
              <a:buFont typeface="Arial" panose="020B0604020202020204" pitchFamily="34" charset="0"/>
              <a:buChar char="•"/>
            </a:pPr>
            <a:r>
              <a:rPr lang="en-GB" sz="2400" dirty="0">
                <a:solidFill>
                  <a:schemeClr val="tx1"/>
                </a:solidFill>
              </a:rPr>
              <a:t>He uses the genre of “Bios” (ancient biography) to do this.</a:t>
            </a:r>
          </a:p>
          <a:p>
            <a:pPr marL="342900" indent="-342900">
              <a:buFont typeface="Arial" panose="020B0604020202020204" pitchFamily="34" charset="0"/>
              <a:buChar char="•"/>
            </a:pPr>
            <a:r>
              <a:rPr lang="en-GB" sz="2400" dirty="0">
                <a:solidFill>
                  <a:schemeClr val="tx1"/>
                </a:solidFill>
              </a:rPr>
              <a:t>“Bios” presents important people as examples worthy of emulation.</a:t>
            </a:r>
          </a:p>
          <a:p>
            <a:pPr marL="342900" indent="-342900">
              <a:buFont typeface="Arial" panose="020B0604020202020204" pitchFamily="34" charset="0"/>
              <a:buChar char="•"/>
            </a:pPr>
            <a:r>
              <a:rPr lang="en-GB" sz="2400" dirty="0">
                <a:solidFill>
                  <a:schemeClr val="tx1"/>
                </a:solidFill>
              </a:rPr>
              <a:t>They sometimes include the birth and childhood, but not always and often in sparse detail.</a:t>
            </a:r>
          </a:p>
          <a:p>
            <a:pPr marL="342900" indent="-342900">
              <a:buFont typeface="Arial" panose="020B0604020202020204" pitchFamily="34" charset="0"/>
              <a:buChar char="•"/>
            </a:pPr>
            <a:r>
              <a:rPr lang="en-GB" sz="2400" dirty="0">
                <a:solidFill>
                  <a:schemeClr val="tx1"/>
                </a:solidFill>
              </a:rPr>
              <a:t>For philosophers/teachers (as opposed to kings and generals), the material is arranged thematically, not chronologically.</a:t>
            </a:r>
          </a:p>
          <a:p>
            <a:pPr marL="342900" indent="-342900">
              <a:buFont typeface="Arial" panose="020B0604020202020204" pitchFamily="34" charset="0"/>
              <a:buChar char="•"/>
            </a:pPr>
            <a:r>
              <a:rPr lang="en-GB" sz="2400" dirty="0">
                <a:solidFill>
                  <a:schemeClr val="tx1"/>
                </a:solidFill>
              </a:rPr>
              <a:t>They always include a protracted description of the death, because it was thought that in death the subject’s character is most clearly revealed.</a:t>
            </a:r>
          </a:p>
          <a:p>
            <a:pPr marL="342900" indent="-342900">
              <a:buFont typeface="Arial" panose="020B0604020202020204" pitchFamily="34" charset="0"/>
              <a:buChar char="•"/>
            </a:pPr>
            <a:r>
              <a:rPr lang="en-GB" sz="2400" dirty="0">
                <a:solidFill>
                  <a:schemeClr val="tx1"/>
                </a:solidFill>
              </a:rPr>
              <a:t>The death should be fitting for the kind of life presented.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14498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Mark follows this basic formula.</a:t>
            </a:r>
          </a:p>
          <a:p>
            <a:pPr marL="342900" indent="-342900">
              <a:buFont typeface="Arial" panose="020B0604020202020204" pitchFamily="34" charset="0"/>
              <a:buChar char="•"/>
            </a:pPr>
            <a:r>
              <a:rPr lang="en-GB" sz="2400" dirty="0">
                <a:solidFill>
                  <a:schemeClr val="tx1"/>
                </a:solidFill>
              </a:rPr>
              <a:t>He starts with a short introduction </a:t>
            </a:r>
          </a:p>
          <a:p>
            <a:pPr marL="342900" indent="-342900">
              <a:buFont typeface="Arial" panose="020B0604020202020204" pitchFamily="34" charset="0"/>
              <a:buChar char="•"/>
            </a:pPr>
            <a:r>
              <a:rPr lang="en-GB" sz="2400" dirty="0">
                <a:solidFill>
                  <a:schemeClr val="tx1"/>
                </a:solidFill>
              </a:rPr>
              <a:t>Then comes a series of stories, thematically arranged, to illustrate the character and teaching of Jesus</a:t>
            </a:r>
          </a:p>
          <a:p>
            <a:pPr marL="342900" indent="-342900">
              <a:buFont typeface="Arial" panose="020B0604020202020204" pitchFamily="34" charset="0"/>
              <a:buChar char="•"/>
            </a:pPr>
            <a:r>
              <a:rPr lang="en-GB" sz="2400" dirty="0">
                <a:solidFill>
                  <a:schemeClr val="tx1"/>
                </a:solidFill>
              </a:rPr>
              <a:t>These are often done as “</a:t>
            </a:r>
            <a:r>
              <a:rPr lang="en-GB" sz="2400" dirty="0" err="1">
                <a:solidFill>
                  <a:schemeClr val="tx1"/>
                </a:solidFill>
              </a:rPr>
              <a:t>Markan</a:t>
            </a:r>
            <a:r>
              <a:rPr lang="en-GB" sz="2400" dirty="0">
                <a:solidFill>
                  <a:schemeClr val="tx1"/>
                </a:solidFill>
              </a:rPr>
              <a:t> Sandwiches”: Two similar stories framing a third teaching or story that emphasises something specific</a:t>
            </a:r>
          </a:p>
          <a:p>
            <a:pPr marL="342900" indent="-342900">
              <a:buFont typeface="Arial" panose="020B0604020202020204" pitchFamily="34" charset="0"/>
              <a:buChar char="•"/>
            </a:pPr>
            <a:r>
              <a:rPr lang="en-GB" sz="2400" dirty="0">
                <a:solidFill>
                  <a:schemeClr val="tx1"/>
                </a:solidFill>
              </a:rPr>
              <a:t>The last 1/3 of the book is the “death scene”. Mark shows how such a shameful, degrading death is, in fact, a fitting one for the Christ.</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402713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509020" cy="707886"/>
          </a:xfrm>
          <a:prstGeom prst="rect">
            <a:avLst/>
          </a:prstGeom>
          <a:noFill/>
        </p:spPr>
        <p:txBody>
          <a:bodyPr wrap="none" rtlCol="0">
            <a:spAutoFit/>
          </a:bodyPr>
          <a:lstStyle/>
          <a:p>
            <a:r>
              <a:rPr lang="en-GB" sz="4000" b="1" dirty="0"/>
              <a:t>Mark 1:1-4</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This is the beginning of the good news of Jesus Christ: In Isaiah the prophet it is written, “See, I am sending my herald ahead of you who will prepare your way; a voice crying out in the wilderness ‘Prepare the Lord’s way, make his paths straight’”, and so John the baptiser appeared in the wilderness, preaching a baptism of repentance for the forgiveness of sins.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5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509020" cy="707886"/>
          </a:xfrm>
          <a:prstGeom prst="rect">
            <a:avLst/>
          </a:prstGeom>
          <a:noFill/>
        </p:spPr>
        <p:txBody>
          <a:bodyPr wrap="none" rtlCol="0">
            <a:spAutoFit/>
          </a:bodyPr>
          <a:lstStyle/>
          <a:p>
            <a:r>
              <a:rPr lang="en-GB" sz="4000" b="1" dirty="0"/>
              <a:t>Mark 1:5-8</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All the province of Judea and all the inhabitants of Jerusalem went out to him and, confessing their sins, were baptised by him in the river Jordan. John was clothed in camel hair and had a leather belt around his waist, and he ate locusts and wild honey. He announced “After me, someone is coming who is stronger than me! I am not worthy to stoop down and untie his shoelaces. I have baptised you with water, but he will baptise you in the Holy Spirit.”</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9614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3346</TotalTime>
  <Words>844</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17</cp:revision>
  <dcterms:created xsi:type="dcterms:W3CDTF">2018-09-11T12:08:26Z</dcterms:created>
  <dcterms:modified xsi:type="dcterms:W3CDTF">2019-09-12T14:55:43Z</dcterms:modified>
</cp:coreProperties>
</file>